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4"/>
    <p:sldId id="273" r:id="rId5"/>
    <p:sldId id="257" r:id="rId6"/>
    <p:sldId id="258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8288000" cy="10287000"/>
  <p:notesSz cx="18288000" cy="10287000"/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0" d="100"/>
          <a:sy n="100" d="100"/>
        </p:scale>
        <p:origin x="-1536" y="-84"/>
      </p:cViewPr>
      <p:guideLst>
        <p:guide orient="horz" pos="2880"/>
        <p:guide pos="215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7.xml"  /><Relationship Id="rId21" Type="http://schemas.openxmlformats.org/officeDocument/2006/relationships/presProps" Target="presProps.xml"  /><Relationship Id="rId22" Type="http://schemas.openxmlformats.org/officeDocument/2006/relationships/viewProps" Target="viewProps.xml"  /><Relationship Id="rId23" Type="http://schemas.openxmlformats.org/officeDocument/2006/relationships/theme" Target="theme/theme1.xml"  /><Relationship Id="rId24" Type="http://schemas.openxmlformats.org/officeDocument/2006/relationships/tableStyles" Target="tableStyles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7924800" cy="51435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10358968" y="0"/>
            <a:ext cx="7924800" cy="51435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8D7A7C4-C82A-4D21-9AB0-F0C5A1D3EF09}" type="datetime1">
              <a:rPr lang="ko-KR" altLang="en-US"/>
              <a:pPr lvl="0">
                <a:defRPr/>
              </a:pPr>
              <a:t>2025-06-08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70865"/>
            <a:ext cx="7924800" cy="51435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10358968" y="9770865"/>
            <a:ext cx="7924800" cy="51435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450E784-2449-4FFD-AA69-3F5CFAA75BC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34668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7924800" cy="51435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10358968" y="0"/>
            <a:ext cx="7924800" cy="51435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2025-06-08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5715000" y="771525"/>
            <a:ext cx="6858000" cy="3857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70865"/>
            <a:ext cx="7924800" cy="51435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10358968" y="9770865"/>
            <a:ext cx="7924800" cy="51435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339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Title Slide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624560" y="342900"/>
            <a:ext cx="4206240" cy="276225"/>
          </a:xfrm>
        </p:spPr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#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Title and Content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181818"/>
                </a:solidFill>
                <a:latin typeface="Noto Serif KR"/>
                <a:cs typeface="Noto Serif KR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27241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1A3D5110-9FE0-496F-B26A-071D02F2DE37}" type="datetime1">
              <a:rPr lang="ko-KR"/>
              <a:pPr>
                <a:defRPr/>
              </a:pPr>
              <a:t>2025-06-08</a:t>
            </a:fld>
            <a:endParaRPr lang="ko-KR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563600" y="375285"/>
            <a:ext cx="4206240" cy="272415"/>
          </a:xfrm>
        </p:spPr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#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Two Content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181818"/>
                </a:solidFill>
                <a:latin typeface="Noto Serif KR"/>
                <a:cs typeface="Noto Serif KR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13487400" y="342900"/>
            <a:ext cx="4206240" cy="276225"/>
          </a:xfrm>
        </p:spPr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#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Title Only" type="obj" preserve="1">
  <p:cSld name="Title Only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0" i="0">
                <a:solidFill>
                  <a:srgbClr val="181818"/>
                </a:solidFill>
                <a:latin typeface="Noto Serif KR"/>
                <a:cs typeface="Noto Serif KR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3548360" y="451485"/>
            <a:ext cx="4206240" cy="272415"/>
          </a:xfrm>
        </p:spPr>
        <p:txBody>
          <a:bodyPr lIns="0" tIns="0" rIns="0" bIns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#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Blank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13548361" y="375285"/>
            <a:ext cx="4206239" cy="272415"/>
          </a:xfrm>
        </p:spPr>
        <p:txBody>
          <a:bodyPr lIns="0" tIns="0" rIns="0" bIns="0"/>
          <a:lstStyle>
            <a:lvl1pPr algn="r"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#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theme" Target="../theme/theme1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Office Theme"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0008763"/>
            <a:ext cx="18288000" cy="120014"/>
          </a:xfrm>
          <a:custGeom>
            <a:avLst/>
            <a:gdLst/>
            <a:ahLst/>
            <a:cxnLst/>
            <a:rect l="l" t="t" r="r" b="b"/>
            <a:pathLst>
              <a:path w="18288000" h="120015">
                <a:moveTo>
                  <a:pt x="0" y="0"/>
                </a:moveTo>
                <a:lnTo>
                  <a:pt x="18287999" y="0"/>
                </a:lnTo>
                <a:lnTo>
                  <a:pt x="18287999" y="120011"/>
                </a:lnTo>
                <a:lnTo>
                  <a:pt x="0" y="120011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10109665"/>
            <a:ext cx="18288000" cy="38100"/>
          </a:xfrm>
          <a:custGeom>
            <a:avLst/>
            <a:gdLst/>
            <a:ahLst/>
            <a:cxnLst/>
            <a:rect l="l" t="t" r="r" b="b"/>
            <a:pathLst>
              <a:path w="18288000" h="38100">
                <a:moveTo>
                  <a:pt x="0" y="0"/>
                </a:moveTo>
                <a:lnTo>
                  <a:pt x="18287998" y="0"/>
                </a:lnTo>
                <a:lnTo>
                  <a:pt x="18287998" y="38098"/>
                </a:lnTo>
                <a:lnTo>
                  <a:pt x="0" y="38098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365631" y="4635246"/>
            <a:ext cx="3556737" cy="10185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500" b="0" i="0">
                <a:solidFill>
                  <a:srgbClr val="181818"/>
                </a:solidFill>
                <a:latin typeface="Noto Serif KR"/>
                <a:cs typeface="Noto Serif KR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548361" y="342900"/>
            <a:ext cx="4206239" cy="276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#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ransition xmlns:mc="http://schemas.openxmlformats.org/markup-compatibility/2006" xmlns:hp="http://schemas.haansoft.com/office/presentation/8.0" mc:Ignorable="hp" hp:hslDur="500"/>
  <p:hf hdr="0" ft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Relationship Id="rId2" Type="http://schemas.openxmlformats.org/officeDocument/2006/relationships/image" Target="../media/image5.png"  /><Relationship Id="rId3" Type="http://schemas.openxmlformats.org/officeDocument/2006/relationships/image" Target="../media/image6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hyperlink" Target="mailto:hello@reallygreatsite.com" TargetMode="External" /><Relationship Id="rId3" Type="http://schemas.openxmlformats.org/officeDocument/2006/relationships/hyperlink" Target="http://www.reallygreatsite.com/" TargetMode="External"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jpeg"  /><Relationship Id="rId3" Type="http://schemas.openxmlformats.org/officeDocument/2006/relationships/image" Target="../media/image2.jpeg"  /><Relationship Id="rId4" Type="http://schemas.openxmlformats.org/officeDocument/2006/relationships/image" Target="../media/image3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008763"/>
            <a:ext cx="18288000" cy="120014"/>
          </a:xfrm>
          <a:custGeom>
            <a:avLst/>
            <a:gdLst/>
            <a:ahLst/>
            <a:cxnLst/>
            <a:rect l="l" t="t" r="r" b="b"/>
            <a:pathLst>
              <a:path w="18288000" h="120015">
                <a:moveTo>
                  <a:pt x="0" y="0"/>
                </a:moveTo>
                <a:lnTo>
                  <a:pt x="18287999" y="0"/>
                </a:lnTo>
                <a:lnTo>
                  <a:pt x="18287999" y="120011"/>
                </a:lnTo>
                <a:lnTo>
                  <a:pt x="0" y="120011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3106962" y="795718"/>
            <a:ext cx="4164965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심플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한</a:t>
            </a:r>
            <a:r>
              <a:rPr dirty="0" sz="2600" spc="-114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프로젝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트</a:t>
            </a:r>
            <a:r>
              <a:rPr dirty="0" sz="2600" spc="-114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프레젠테이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션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6000" y="795718"/>
            <a:ext cx="1418590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254">
                <a:solidFill>
                  <a:srgbClr val="181818"/>
                </a:solidFill>
                <a:latin typeface="Lucida Sans Unicode"/>
                <a:cs typeface="Lucida Sans Unicode"/>
              </a:rPr>
              <a:t>B</a:t>
            </a:r>
            <a:r>
              <a:rPr dirty="0" sz="2600" spc="110">
                <a:solidFill>
                  <a:srgbClr val="181818"/>
                </a:solidFill>
                <a:latin typeface="Lucida Sans Unicode"/>
                <a:cs typeface="Lucida Sans Unicode"/>
              </a:rPr>
              <a:t>o</a:t>
            </a:r>
            <a:r>
              <a:rPr dirty="0" sz="2600" spc="55">
                <a:solidFill>
                  <a:srgbClr val="181818"/>
                </a:solidFill>
                <a:latin typeface="Lucida Sans Unicode"/>
                <a:cs typeface="Lucida Sans Unicode"/>
              </a:rPr>
              <a:t>r</a:t>
            </a:r>
            <a:r>
              <a:rPr dirty="0" sz="2600" spc="315">
                <a:solidFill>
                  <a:srgbClr val="181818"/>
                </a:solidFill>
                <a:latin typeface="Lucida Sans Unicode"/>
                <a:cs typeface="Lucida Sans Unicode"/>
              </a:rPr>
              <a:t>c</a:t>
            </a:r>
            <a:r>
              <a:rPr dirty="0" sz="2600" spc="215">
                <a:solidFill>
                  <a:srgbClr val="181818"/>
                </a:solidFill>
                <a:latin typeface="Lucida Sans Unicode"/>
                <a:cs typeface="Lucida Sans Unicode"/>
              </a:rPr>
              <a:t>e</a:t>
            </a:r>
            <a:r>
              <a:rPr dirty="0" sz="2600" spc="-75">
                <a:solidFill>
                  <a:srgbClr val="181818"/>
                </a:solidFill>
                <a:latin typeface="Lucida Sans Unicode"/>
                <a:cs typeface="Lucida Sans Unicode"/>
              </a:rPr>
              <a:t>ll</a:t>
            </a:r>
            <a:r>
              <a:rPr dirty="0" sz="2600" spc="220">
                <a:solidFill>
                  <a:srgbClr val="181818"/>
                </a:solidFill>
                <a:latin typeface="Lucida Sans Unicode"/>
                <a:cs typeface="Lucida Sans Unicode"/>
              </a:rPr>
              <a:t>e</a:t>
            </a:r>
            <a:endParaRPr sz="26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 idx="0"/>
          </p:nvPr>
        </p:nvSpPr>
        <p:spPr>
          <a:xfrm>
            <a:off x="2019380" y="3915190"/>
            <a:ext cx="13068220" cy="1609310"/>
          </a:xfrm>
          <a:prstGeom prst="rect">
            <a:avLst/>
          </a:prstGeom>
        </p:spPr>
        <p:txBody>
          <a:bodyPr vert="horz" wrap="square" lIns="0" tIns="100330" rIns="0" bIns="0">
            <a:spAutoFit/>
          </a:bodyPr>
          <a:lstStyle/>
          <a:p>
            <a:pPr marL="12700" marR="5080" indent="1577340">
              <a:lnSpc>
                <a:spcPts val="11850"/>
              </a:lnSpc>
              <a:spcBef>
                <a:spcPts val="790"/>
              </a:spcBef>
              <a:defRPr/>
            </a:pPr>
            <a:r>
              <a:rPr lang="ko-KR" altLang="en-US" sz="10350">
                <a:latin typeface="Trebuchet MS"/>
                <a:cs typeface="Trebuchet MS"/>
              </a:rPr>
              <a:t>교내 </a:t>
            </a:r>
            <a:r>
              <a:rPr lang="en-US" altLang="ko-KR" sz="10350">
                <a:latin typeface="Trebuchet MS"/>
                <a:cs typeface="Trebuchet MS"/>
              </a:rPr>
              <a:t>SNS</a:t>
            </a:r>
            <a:r>
              <a:rPr lang="ko-KR" altLang="en-US" sz="10350">
                <a:latin typeface="Trebuchet MS"/>
                <a:cs typeface="Trebuchet MS"/>
              </a:rPr>
              <a:t> 프로젝트 </a:t>
            </a:r>
            <a:endParaRPr lang="ko-KR" altLang="en-US" sz="1035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230600" y="9223147"/>
            <a:ext cx="3023004" cy="492353"/>
          </a:xfrm>
          <a:prstGeom prst="rect">
            <a:avLst/>
          </a:prstGeom>
        </p:spPr>
        <p:txBody>
          <a:bodyPr vert="horz" wrap="square" lIns="0" tIns="12065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defRPr/>
            </a:pPr>
            <a:r>
              <a:rPr lang="en-US" altLang="ko-KR" sz="3200" spc="-265">
                <a:solidFill>
                  <a:srgbClr val="181818"/>
                </a:solidFill>
                <a:latin typeface="바탕"/>
                <a:cs typeface="바탕"/>
              </a:rPr>
              <a:t>DSSN</a:t>
            </a:r>
            <a:endParaRPr lang="ko-KR" altLang="en-US" sz="3200" spc="-265">
              <a:solidFill>
                <a:srgbClr val="181818"/>
              </a:solidFill>
              <a:latin typeface="바탕"/>
              <a:cs typeface="바탕"/>
            </a:endParaRPr>
          </a:p>
        </p:txBody>
      </p:sp>
      <p:sp>
        <p:nvSpPr>
          <p:cNvPr id="8" name="Holder 5"/>
          <p:cNvSpPr>
            <a:spLocks noGrp="1"/>
          </p:cNvSpPr>
          <p:nvPr>
            <p:ph type="dt" sz="half" idx="6"/>
          </p:nvPr>
        </p:nvSpPr>
        <p:spPr/>
        <p:txBody>
          <a:bodyPr/>
          <a:p>
            <a:pPr>
              <a:defRPr/>
            </a:pPr>
            <a:fld id="{1A3D5110-9FE0-496F-B26A-071D02F2DE37}" type="datetime1">
              <a:rPr lang="ko-KR"/>
              <a:pPr>
                <a:defRPr/>
              </a:pPr>
              <a:t>2025-06-08</a:t>
            </a:fld>
            <a:endParaRPr lang="ko-KR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1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46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dirty="0" spc="254"/>
              <a:t>기술</a:t>
            </a:r>
            <a:r>
              <a:rPr dirty="0" spc="-80"/>
              <a:t> </a:t>
            </a:r>
            <a:r>
              <a:rPr dirty="0" spc="254"/>
              <a:t>사항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0" y="9717040"/>
            <a:ext cx="18288000" cy="139065"/>
            <a:chOff x="0" y="9717040"/>
            <a:chExt cx="18288000" cy="139065"/>
          </a:xfrm>
        </p:grpSpPr>
        <p:sp>
          <p:nvSpPr>
            <p:cNvPr id="7" name="object 7"/>
            <p:cNvSpPr/>
            <p:nvPr/>
          </p:nvSpPr>
          <p:spPr>
            <a:xfrm>
              <a:off x="0" y="9717040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9817942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9" name="object 9"/>
          <p:cNvGrpSpPr/>
          <p:nvPr/>
        </p:nvGrpSpPr>
        <p:grpSpPr>
          <a:xfrm>
            <a:off x="0" y="9425578"/>
            <a:ext cx="18288000" cy="139065"/>
            <a:chOff x="0" y="9425578"/>
            <a:chExt cx="18288000" cy="139065"/>
          </a:xfrm>
        </p:grpSpPr>
        <p:sp>
          <p:nvSpPr>
            <p:cNvPr id="10" name="object 10"/>
            <p:cNvSpPr/>
            <p:nvPr/>
          </p:nvSpPr>
          <p:spPr>
            <a:xfrm>
              <a:off x="0" y="9425578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0" y="9526481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3" name="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936005" y="795718"/>
            <a:ext cx="1336040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기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술</a:t>
            </a:r>
            <a:r>
              <a:rPr dirty="0" sz="2600" spc="-114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사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항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05995" y="988329"/>
            <a:ext cx="1116965" cy="74295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700" spc="-445">
                <a:solidFill>
                  <a:srgbClr val="181818"/>
                </a:solidFill>
                <a:latin typeface="바탕"/>
                <a:cs typeface="바탕"/>
              </a:rPr>
              <a:t>기</a:t>
            </a:r>
            <a:r>
              <a:rPr dirty="0" sz="4700" spc="-375">
                <a:solidFill>
                  <a:srgbClr val="181818"/>
                </a:solidFill>
                <a:latin typeface="바탕"/>
                <a:cs typeface="바탕"/>
              </a:rPr>
              <a:t>술</a:t>
            </a:r>
            <a:endParaRPr sz="4700">
              <a:latin typeface="바탕"/>
              <a:cs typeface="바탕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 h="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3010548" y="3270656"/>
            <a:ext cx="5236845" cy="1930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dirty="0" sz="2700" spc="-90">
                <a:solidFill>
                  <a:srgbClr val="181818"/>
                </a:solidFill>
                <a:latin typeface="Trebuchet MS"/>
                <a:cs typeface="Trebuchet MS"/>
              </a:rPr>
              <a:t>amet, </a:t>
            </a:r>
            <a:r>
              <a:rPr dirty="0" sz="2700" spc="-8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700" spc="-14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5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700" spc="254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-204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-32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11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70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eiusmod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tempor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incididunt 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ut 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5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90">
                <a:solidFill>
                  <a:srgbClr val="181818"/>
                </a:solidFill>
                <a:latin typeface="Trebuchet MS"/>
                <a:cs typeface="Trebuchet MS"/>
              </a:rPr>
              <a:t>magna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65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010548" y="6181213"/>
            <a:ext cx="5236845" cy="1930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dirty="0" sz="2700" spc="-90">
                <a:solidFill>
                  <a:srgbClr val="181818"/>
                </a:solidFill>
                <a:latin typeface="Trebuchet MS"/>
                <a:cs typeface="Trebuchet MS"/>
              </a:rPr>
              <a:t>amet, </a:t>
            </a:r>
            <a:r>
              <a:rPr dirty="0" sz="2700" spc="-8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700" spc="-14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5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700" spc="254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-204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-32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11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70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eiusmod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tempor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incididunt 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ut 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5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90">
                <a:solidFill>
                  <a:srgbClr val="181818"/>
                </a:solidFill>
                <a:latin typeface="Trebuchet MS"/>
                <a:cs typeface="Trebuchet MS"/>
              </a:rPr>
              <a:t>magna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65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967055" y="3270656"/>
            <a:ext cx="5236845" cy="1930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dirty="0" sz="2700" spc="-90">
                <a:solidFill>
                  <a:srgbClr val="181818"/>
                </a:solidFill>
                <a:latin typeface="Trebuchet MS"/>
                <a:cs typeface="Trebuchet MS"/>
              </a:rPr>
              <a:t>amet, </a:t>
            </a:r>
            <a:r>
              <a:rPr dirty="0" sz="2700" spc="-8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700" spc="-14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5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700" spc="254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-204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-32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11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70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eiusmod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tempor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incididunt 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ut 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5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90">
                <a:solidFill>
                  <a:srgbClr val="181818"/>
                </a:solidFill>
                <a:latin typeface="Trebuchet MS"/>
                <a:cs typeface="Trebuchet MS"/>
              </a:rPr>
              <a:t>magna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65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967055" y="6181213"/>
            <a:ext cx="5236845" cy="1930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dirty="0" sz="2700" spc="-90">
                <a:solidFill>
                  <a:srgbClr val="181818"/>
                </a:solidFill>
                <a:latin typeface="Trebuchet MS"/>
                <a:cs typeface="Trebuchet MS"/>
              </a:rPr>
              <a:t>amet, </a:t>
            </a:r>
            <a:r>
              <a:rPr dirty="0" sz="2700" spc="-8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700" spc="-14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5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700" spc="254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-204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700" spc="-17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700" spc="-19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700" spc="-320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3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7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700" spc="11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0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700" spc="70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eiusmod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tempor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incididunt 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ut 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5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90">
                <a:solidFill>
                  <a:srgbClr val="181818"/>
                </a:solidFill>
                <a:latin typeface="Trebuchet MS"/>
                <a:cs typeface="Trebuchet MS"/>
              </a:rPr>
              <a:t>magna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65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69052" y="2003009"/>
            <a:ext cx="532765" cy="5847080"/>
          </a:xfrm>
          <a:prstGeom prst="rect">
            <a:avLst/>
          </a:prstGeom>
        </p:spPr>
        <p:txBody>
          <a:bodyPr wrap="square" lIns="0" tIns="4311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395"/>
              </a:spcBef>
            </a:pPr>
            <a:r>
              <a:rPr dirty="0" sz="16350" spc="-6020">
                <a:solidFill>
                  <a:srgbClr val="181818"/>
                </a:solidFill>
                <a:latin typeface="Arial"/>
                <a:cs typeface="Arial"/>
              </a:rPr>
              <a:t>1</a:t>
            </a:r>
            <a:endParaRPr sz="16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00"/>
              </a:spcBef>
            </a:pPr>
            <a:r>
              <a:rPr dirty="0" sz="16350" spc="-5105">
                <a:solidFill>
                  <a:srgbClr val="181818"/>
                </a:solidFill>
                <a:latin typeface="Arial"/>
                <a:cs typeface="Arial"/>
              </a:rPr>
              <a:t>3</a:t>
            </a:r>
            <a:endParaRPr sz="1635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225559" y="2003009"/>
            <a:ext cx="563880" cy="5847080"/>
          </a:xfrm>
          <a:prstGeom prst="rect">
            <a:avLst/>
          </a:prstGeom>
        </p:spPr>
        <p:txBody>
          <a:bodyPr wrap="square" lIns="0" tIns="4311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395"/>
              </a:spcBef>
            </a:pPr>
            <a:r>
              <a:rPr dirty="0" sz="16350" spc="-4860">
                <a:solidFill>
                  <a:srgbClr val="181818"/>
                </a:solidFill>
                <a:latin typeface="Arial"/>
                <a:cs typeface="Arial"/>
              </a:rPr>
              <a:t>2</a:t>
            </a:r>
            <a:endParaRPr sz="16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00"/>
              </a:spcBef>
            </a:pPr>
            <a:r>
              <a:rPr dirty="0" sz="16350" spc="-5220">
                <a:solidFill>
                  <a:srgbClr val="181818"/>
                </a:solidFill>
                <a:latin typeface="Arial"/>
                <a:cs typeface="Arial"/>
              </a:rPr>
              <a:t>4</a:t>
            </a:r>
            <a:endParaRPr sz="1635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028700" y="3252491"/>
            <a:ext cx="16230600" cy="4867910"/>
            <a:chOff x="1028700" y="3252491"/>
            <a:chExt cx="16230600" cy="4867910"/>
          </a:xfrm>
        </p:grpSpPr>
        <p:sp>
          <p:nvSpPr>
            <p:cNvPr id="12" name="object 12"/>
            <p:cNvSpPr/>
            <p:nvPr/>
          </p:nvSpPr>
          <p:spPr>
            <a:xfrm>
              <a:off x="1028700" y="5830855"/>
              <a:ext cx="16230600" cy="0"/>
            </a:xfrm>
            <a:custGeom>
              <a:avLst/>
              <a:gdLst/>
              <a:ahLst/>
              <a:cxnLst/>
              <a:rect l="l" t="t" r="r" b="b"/>
              <a:pathLst>
                <a:path w="16230600" h="0">
                  <a:moveTo>
                    <a:pt x="0" y="0"/>
                  </a:moveTo>
                  <a:lnTo>
                    <a:pt x="16230598" y="0"/>
                  </a:lnTo>
                </a:path>
              </a:pathLst>
            </a:custGeom>
            <a:ln w="19049">
              <a:solidFill>
                <a:srgbClr val="181818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9143958" y="3252491"/>
              <a:ext cx="0" cy="4867910"/>
            </a:xfrm>
            <a:custGeom>
              <a:avLst/>
              <a:gdLst/>
              <a:ahLst/>
              <a:cxnLst/>
              <a:rect l="l" t="t" r="r" b="b"/>
              <a:pathLst>
                <a:path w="0" h="4867909">
                  <a:moveTo>
                    <a:pt x="0" y="4867355"/>
                  </a:moveTo>
                  <a:lnTo>
                    <a:pt x="0" y="0"/>
                  </a:lnTo>
                </a:path>
              </a:pathLst>
            </a:custGeom>
            <a:ln w="19048">
              <a:solidFill>
                <a:srgbClr val="18181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Holder 4"/>
          <p:cNvSpPr>
            <a:spLocks noGrp="1"/>
          </p:cNvSpPr>
          <p:nvPr>
            <p:ph type="sldNum" sz="quarter" idx="7"/>
          </p:nvPr>
        </p:nvSpPr>
        <p:spPr>
          <a:xfrm>
            <a:off x="13548361" y="375285"/>
            <a:ext cx="4206240" cy="272415"/>
          </a:xfrm>
        </p:spPr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0" y="828675"/>
              <a:ext cx="3276600" cy="0"/>
            </a:xfrm>
            <a:custGeom>
              <a:avLst/>
              <a:gdLst/>
              <a:ahLst/>
              <a:cxnLst/>
              <a:rect l="l" t="t" r="r" b="b"/>
              <a:pathLst>
                <a:path w="3276600" h="0">
                  <a:moveTo>
                    <a:pt x="0" y="0"/>
                  </a:moveTo>
                  <a:lnTo>
                    <a:pt x="3276388" y="0"/>
                  </a:lnTo>
                </a:path>
              </a:pathLst>
            </a:custGeom>
            <a:ln w="3809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526521" y="2857481"/>
              <a:ext cx="7007336" cy="4442942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5936005" y="795718"/>
            <a:ext cx="1336040" cy="4216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-215">
                <a:solidFill>
                  <a:srgbClr val="FFFFFF"/>
                </a:solidFill>
                <a:latin typeface="바탕"/>
                <a:cs typeface="바탕"/>
              </a:rPr>
              <a:t>기</a:t>
            </a:r>
            <a:r>
              <a:rPr dirty="0" sz="2600" spc="-210">
                <a:solidFill>
                  <a:srgbClr val="FFFFFF"/>
                </a:solidFill>
                <a:latin typeface="바탕"/>
                <a:cs typeface="바탕"/>
              </a:rPr>
              <a:t>술</a:t>
            </a:r>
            <a:r>
              <a:rPr dirty="0" sz="2600" spc="-114">
                <a:solidFill>
                  <a:srgbClr val="FFFFFF"/>
                </a:solidFill>
                <a:latin typeface="바탕"/>
                <a:cs typeface="바탕"/>
              </a:rPr>
              <a:t> </a:t>
            </a:r>
            <a:r>
              <a:rPr dirty="0" sz="2600" spc="-215">
                <a:solidFill>
                  <a:srgbClr val="FFFFFF"/>
                </a:solidFill>
                <a:latin typeface="바탕"/>
                <a:cs typeface="바탕"/>
              </a:rPr>
              <a:t>사</a:t>
            </a:r>
            <a:r>
              <a:rPr dirty="0" sz="2600" spc="-210">
                <a:solidFill>
                  <a:srgbClr val="FFFFFF"/>
                </a:solidFill>
                <a:latin typeface="바탕"/>
                <a:cs typeface="바탕"/>
              </a:rPr>
              <a:t>항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64410" y="988329"/>
            <a:ext cx="1658620" cy="74295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700" spc="-445">
                <a:solidFill>
                  <a:srgbClr val="FFFFFF"/>
                </a:solidFill>
                <a:latin typeface="바탕"/>
                <a:cs typeface="바탕"/>
              </a:rPr>
              <a:t>디자</a:t>
            </a:r>
            <a:r>
              <a:rPr dirty="0" sz="4700" spc="-375">
                <a:solidFill>
                  <a:srgbClr val="FFFFFF"/>
                </a:solidFill>
                <a:latin typeface="바탕"/>
                <a:cs typeface="바탕"/>
              </a:rPr>
              <a:t>인</a:t>
            </a:r>
            <a:endParaRPr sz="4700">
              <a:latin typeface="바탕"/>
              <a:cs typeface="바탕"/>
            </a:endParaRPr>
          </a:p>
        </p:txBody>
      </p:sp>
      <p:sp>
        <p:nvSpPr>
          <p:cNvPr id="11" name="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301015" y="4635246"/>
            <a:ext cx="1685925" cy="1018540"/>
          </a:xfrm>
          <a:prstGeom prst="rect">
            <a:avLst/>
          </a:prstGeom>
        </p:spPr>
        <p:txBody>
          <a:bodyPr wrap="square" lIns="0" tIns="146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dirty="0" sz="6500" spc="150">
                <a:solidFill>
                  <a:srgbClr val="181818"/>
                </a:solidFill>
                <a:latin typeface="Noto Serif KR"/>
                <a:cs typeface="Noto Serif KR"/>
              </a:rPr>
              <a:t>계</a:t>
            </a:r>
            <a:r>
              <a:rPr dirty="0" sz="6500" spc="365">
                <a:solidFill>
                  <a:srgbClr val="181818"/>
                </a:solidFill>
                <a:latin typeface="Noto Serif KR"/>
                <a:cs typeface="Noto Serif KR"/>
              </a:rPr>
              <a:t>획</a:t>
            </a:r>
            <a:endParaRPr sz="6500">
              <a:latin typeface="Noto Serif KR"/>
              <a:cs typeface="Noto Serif KR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0" y="9717040"/>
            <a:ext cx="18288000" cy="139065"/>
            <a:chOff x="0" y="9717040"/>
            <a:chExt cx="18288000" cy="139065"/>
          </a:xfrm>
        </p:grpSpPr>
        <p:sp>
          <p:nvSpPr>
            <p:cNvPr id="7" name="object 7"/>
            <p:cNvSpPr/>
            <p:nvPr/>
          </p:nvSpPr>
          <p:spPr>
            <a:xfrm>
              <a:off x="0" y="9717040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9817942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9" name="object 9"/>
          <p:cNvGrpSpPr/>
          <p:nvPr/>
        </p:nvGrpSpPr>
        <p:grpSpPr>
          <a:xfrm>
            <a:off x="0" y="9425578"/>
            <a:ext cx="18288000" cy="139065"/>
            <a:chOff x="0" y="9425578"/>
            <a:chExt cx="18288000" cy="139065"/>
          </a:xfrm>
        </p:grpSpPr>
        <p:sp>
          <p:nvSpPr>
            <p:cNvPr id="10" name="object 10"/>
            <p:cNvSpPr/>
            <p:nvPr/>
          </p:nvSpPr>
          <p:spPr>
            <a:xfrm>
              <a:off x="0" y="9425578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0" y="9526481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2" name="object 12"/>
          <p:cNvGrpSpPr/>
          <p:nvPr/>
        </p:nvGrpSpPr>
        <p:grpSpPr>
          <a:xfrm>
            <a:off x="0" y="9138288"/>
            <a:ext cx="18288000" cy="139065"/>
            <a:chOff x="0" y="9138288"/>
            <a:chExt cx="18288000" cy="139065"/>
          </a:xfrm>
        </p:grpSpPr>
        <p:sp>
          <p:nvSpPr>
            <p:cNvPr id="13" name="object 13"/>
            <p:cNvSpPr/>
            <p:nvPr/>
          </p:nvSpPr>
          <p:spPr>
            <a:xfrm>
              <a:off x="0" y="9138288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0" y="9239190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Holder 4"/>
          <p:cNvSpPr>
            <a:spLocks noGrp="1"/>
          </p:cNvSpPr>
          <p:nvPr>
            <p:ph type="sldNum" sz="quarter" idx="7"/>
          </p:nvPr>
        </p:nvSpPr>
        <p:spPr>
          <a:xfrm>
            <a:off x="13548361" y="375285"/>
            <a:ext cx="4206240" cy="272415"/>
          </a:xfrm>
        </p:spPr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 h="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2969276" y="4450083"/>
            <a:ext cx="12349480" cy="327025"/>
            <a:chOff x="2969276" y="4450083"/>
            <a:chExt cx="12349480" cy="327025"/>
          </a:xfrm>
        </p:grpSpPr>
        <p:sp>
          <p:nvSpPr>
            <p:cNvPr id="4" name="object 4"/>
            <p:cNvSpPr/>
            <p:nvPr/>
          </p:nvSpPr>
          <p:spPr>
            <a:xfrm>
              <a:off x="2969276" y="4627764"/>
              <a:ext cx="12349480" cy="0"/>
            </a:xfrm>
            <a:custGeom>
              <a:avLst/>
              <a:gdLst/>
              <a:ahLst/>
              <a:cxnLst/>
              <a:rect l="l" t="t" r="r" b="b"/>
              <a:pathLst>
                <a:path w="12349480" h="0">
                  <a:moveTo>
                    <a:pt x="0" y="0"/>
                  </a:moveTo>
                  <a:lnTo>
                    <a:pt x="12349445" y="0"/>
                  </a:lnTo>
                </a:path>
              </a:pathLst>
            </a:custGeom>
            <a:ln w="19049">
              <a:solidFill>
                <a:srgbClr val="181818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4087571" y="4450092"/>
              <a:ext cx="10113010" cy="327025"/>
            </a:xfrm>
            <a:custGeom>
              <a:avLst/>
              <a:gdLst/>
              <a:ahLst/>
              <a:cxnLst/>
              <a:rect l="l" t="t" r="r" b="b"/>
              <a:pathLst>
                <a:path w="10113010" h="327025">
                  <a:moveTo>
                    <a:pt x="326783" y="163385"/>
                  </a:moveTo>
                  <a:lnTo>
                    <a:pt x="320941" y="119951"/>
                  </a:lnTo>
                  <a:lnTo>
                    <a:pt x="304469" y="80924"/>
                  </a:lnTo>
                  <a:lnTo>
                    <a:pt x="278930" y="47853"/>
                  </a:lnTo>
                  <a:lnTo>
                    <a:pt x="245859" y="22301"/>
                  </a:lnTo>
                  <a:lnTo>
                    <a:pt x="206819" y="5829"/>
                  </a:lnTo>
                  <a:lnTo>
                    <a:pt x="163385" y="0"/>
                  </a:lnTo>
                  <a:lnTo>
                    <a:pt x="119951" y="5829"/>
                  </a:lnTo>
                  <a:lnTo>
                    <a:pt x="80924" y="22301"/>
                  </a:lnTo>
                  <a:lnTo>
                    <a:pt x="47853" y="47853"/>
                  </a:lnTo>
                  <a:lnTo>
                    <a:pt x="22301" y="80924"/>
                  </a:lnTo>
                  <a:lnTo>
                    <a:pt x="5829" y="119951"/>
                  </a:lnTo>
                  <a:lnTo>
                    <a:pt x="0" y="163385"/>
                  </a:lnTo>
                  <a:lnTo>
                    <a:pt x="5829" y="206832"/>
                  </a:lnTo>
                  <a:lnTo>
                    <a:pt x="22301" y="245859"/>
                  </a:lnTo>
                  <a:lnTo>
                    <a:pt x="47853" y="278930"/>
                  </a:lnTo>
                  <a:lnTo>
                    <a:pt x="80924" y="304482"/>
                  </a:lnTo>
                  <a:lnTo>
                    <a:pt x="119951" y="320954"/>
                  </a:lnTo>
                  <a:lnTo>
                    <a:pt x="163385" y="326783"/>
                  </a:lnTo>
                  <a:lnTo>
                    <a:pt x="206819" y="320954"/>
                  </a:lnTo>
                  <a:lnTo>
                    <a:pt x="245859" y="304482"/>
                  </a:lnTo>
                  <a:lnTo>
                    <a:pt x="278930" y="278930"/>
                  </a:lnTo>
                  <a:lnTo>
                    <a:pt x="304469" y="245859"/>
                  </a:lnTo>
                  <a:lnTo>
                    <a:pt x="320941" y="206832"/>
                  </a:lnTo>
                  <a:lnTo>
                    <a:pt x="326783" y="163385"/>
                  </a:lnTo>
                  <a:close/>
                </a:path>
                <a:path w="10113010" h="327025">
                  <a:moveTo>
                    <a:pt x="3591877" y="163385"/>
                  </a:moveTo>
                  <a:lnTo>
                    <a:pt x="3586035" y="119951"/>
                  </a:lnTo>
                  <a:lnTo>
                    <a:pt x="3569563" y="80924"/>
                  </a:lnTo>
                  <a:lnTo>
                    <a:pt x="3544011" y="47853"/>
                  </a:lnTo>
                  <a:lnTo>
                    <a:pt x="3510953" y="22301"/>
                  </a:lnTo>
                  <a:lnTo>
                    <a:pt x="3471913" y="5829"/>
                  </a:lnTo>
                  <a:lnTo>
                    <a:pt x="3428479" y="0"/>
                  </a:lnTo>
                  <a:lnTo>
                    <a:pt x="3385045" y="5829"/>
                  </a:lnTo>
                  <a:lnTo>
                    <a:pt x="3346005" y="22301"/>
                  </a:lnTo>
                  <a:lnTo>
                    <a:pt x="3312947" y="47853"/>
                  </a:lnTo>
                  <a:lnTo>
                    <a:pt x="3287395" y="80924"/>
                  </a:lnTo>
                  <a:lnTo>
                    <a:pt x="3270923" y="119951"/>
                  </a:lnTo>
                  <a:lnTo>
                    <a:pt x="3265081" y="163385"/>
                  </a:lnTo>
                  <a:lnTo>
                    <a:pt x="3270923" y="206832"/>
                  </a:lnTo>
                  <a:lnTo>
                    <a:pt x="3287395" y="245859"/>
                  </a:lnTo>
                  <a:lnTo>
                    <a:pt x="3312947" y="278930"/>
                  </a:lnTo>
                  <a:lnTo>
                    <a:pt x="3346005" y="304482"/>
                  </a:lnTo>
                  <a:lnTo>
                    <a:pt x="3385045" y="320954"/>
                  </a:lnTo>
                  <a:lnTo>
                    <a:pt x="3428479" y="326783"/>
                  </a:lnTo>
                  <a:lnTo>
                    <a:pt x="3471913" y="320954"/>
                  </a:lnTo>
                  <a:lnTo>
                    <a:pt x="3510953" y="304482"/>
                  </a:lnTo>
                  <a:lnTo>
                    <a:pt x="3544011" y="278930"/>
                  </a:lnTo>
                  <a:lnTo>
                    <a:pt x="3569563" y="245859"/>
                  </a:lnTo>
                  <a:lnTo>
                    <a:pt x="3586035" y="206832"/>
                  </a:lnTo>
                  <a:lnTo>
                    <a:pt x="3591877" y="163385"/>
                  </a:lnTo>
                  <a:close/>
                </a:path>
                <a:path w="10113010" h="327025">
                  <a:moveTo>
                    <a:pt x="6852361" y="163385"/>
                  </a:moveTo>
                  <a:lnTo>
                    <a:pt x="6846519" y="119951"/>
                  </a:lnTo>
                  <a:lnTo>
                    <a:pt x="6830047" y="80924"/>
                  </a:lnTo>
                  <a:lnTo>
                    <a:pt x="6804507" y="47853"/>
                  </a:lnTo>
                  <a:lnTo>
                    <a:pt x="6771437" y="22301"/>
                  </a:lnTo>
                  <a:lnTo>
                    <a:pt x="6732410" y="5829"/>
                  </a:lnTo>
                  <a:lnTo>
                    <a:pt x="6688963" y="0"/>
                  </a:lnTo>
                  <a:lnTo>
                    <a:pt x="6645529" y="5829"/>
                  </a:lnTo>
                  <a:lnTo>
                    <a:pt x="6606502" y="22301"/>
                  </a:lnTo>
                  <a:lnTo>
                    <a:pt x="6573431" y="47853"/>
                  </a:lnTo>
                  <a:lnTo>
                    <a:pt x="6547879" y="80924"/>
                  </a:lnTo>
                  <a:lnTo>
                    <a:pt x="6531407" y="119951"/>
                  </a:lnTo>
                  <a:lnTo>
                    <a:pt x="6525577" y="163385"/>
                  </a:lnTo>
                  <a:lnTo>
                    <a:pt x="6531407" y="206832"/>
                  </a:lnTo>
                  <a:lnTo>
                    <a:pt x="6547879" y="245859"/>
                  </a:lnTo>
                  <a:lnTo>
                    <a:pt x="6573431" y="278930"/>
                  </a:lnTo>
                  <a:lnTo>
                    <a:pt x="6606502" y="304482"/>
                  </a:lnTo>
                  <a:lnTo>
                    <a:pt x="6645529" y="320954"/>
                  </a:lnTo>
                  <a:lnTo>
                    <a:pt x="6688963" y="326783"/>
                  </a:lnTo>
                  <a:lnTo>
                    <a:pt x="6732410" y="320954"/>
                  </a:lnTo>
                  <a:lnTo>
                    <a:pt x="6771437" y="304482"/>
                  </a:lnTo>
                  <a:lnTo>
                    <a:pt x="6804507" y="278930"/>
                  </a:lnTo>
                  <a:lnTo>
                    <a:pt x="6830047" y="245859"/>
                  </a:lnTo>
                  <a:lnTo>
                    <a:pt x="6846519" y="206832"/>
                  </a:lnTo>
                  <a:lnTo>
                    <a:pt x="6852361" y="163385"/>
                  </a:lnTo>
                  <a:close/>
                </a:path>
                <a:path w="10113010" h="327025">
                  <a:moveTo>
                    <a:pt x="10112845" y="163385"/>
                  </a:moveTo>
                  <a:lnTo>
                    <a:pt x="10107016" y="119951"/>
                  </a:lnTo>
                  <a:lnTo>
                    <a:pt x="10090544" y="80924"/>
                  </a:lnTo>
                  <a:lnTo>
                    <a:pt x="10064991" y="47853"/>
                  </a:lnTo>
                  <a:lnTo>
                    <a:pt x="10031920" y="22301"/>
                  </a:lnTo>
                  <a:lnTo>
                    <a:pt x="9992893" y="5829"/>
                  </a:lnTo>
                  <a:lnTo>
                    <a:pt x="9949459" y="0"/>
                  </a:lnTo>
                  <a:lnTo>
                    <a:pt x="9906013" y="5829"/>
                  </a:lnTo>
                  <a:lnTo>
                    <a:pt x="9866986" y="22301"/>
                  </a:lnTo>
                  <a:lnTo>
                    <a:pt x="9833915" y="47853"/>
                  </a:lnTo>
                  <a:lnTo>
                    <a:pt x="9808375" y="80924"/>
                  </a:lnTo>
                  <a:lnTo>
                    <a:pt x="9791903" y="119951"/>
                  </a:lnTo>
                  <a:lnTo>
                    <a:pt x="9786061" y="163385"/>
                  </a:lnTo>
                  <a:lnTo>
                    <a:pt x="9791903" y="206832"/>
                  </a:lnTo>
                  <a:lnTo>
                    <a:pt x="9808375" y="245859"/>
                  </a:lnTo>
                  <a:lnTo>
                    <a:pt x="9833915" y="278930"/>
                  </a:lnTo>
                  <a:lnTo>
                    <a:pt x="9866986" y="304482"/>
                  </a:lnTo>
                  <a:lnTo>
                    <a:pt x="9906013" y="320954"/>
                  </a:lnTo>
                  <a:lnTo>
                    <a:pt x="9949459" y="326783"/>
                  </a:lnTo>
                  <a:lnTo>
                    <a:pt x="9992893" y="320954"/>
                  </a:lnTo>
                  <a:lnTo>
                    <a:pt x="10031920" y="304482"/>
                  </a:lnTo>
                  <a:lnTo>
                    <a:pt x="10064991" y="278930"/>
                  </a:lnTo>
                  <a:lnTo>
                    <a:pt x="10090544" y="245859"/>
                  </a:lnTo>
                  <a:lnTo>
                    <a:pt x="10107016" y="206832"/>
                  </a:lnTo>
                  <a:lnTo>
                    <a:pt x="10112845" y="163385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>
            <a:off x="16639069" y="795718"/>
            <a:ext cx="633095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계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획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122973" y="988329"/>
            <a:ext cx="2200275" cy="74295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700" spc="-445">
                <a:latin typeface="바탕"/>
                <a:cs typeface="바탕"/>
              </a:rPr>
              <a:t>진행계</a:t>
            </a:r>
            <a:r>
              <a:rPr dirty="0" sz="4700" spc="-375">
                <a:latin typeface="바탕"/>
                <a:cs typeface="바탕"/>
              </a:rPr>
              <a:t>획</a:t>
            </a:r>
            <a:endParaRPr sz="4700">
              <a:latin typeface="바탕"/>
              <a:cs typeface="바탕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082460" y="2818816"/>
            <a:ext cx="260350" cy="152400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9800" spc="-3604">
                <a:solidFill>
                  <a:srgbClr val="181818"/>
                </a:solidFill>
                <a:latin typeface="Arial"/>
                <a:cs typeface="Arial"/>
              </a:rPr>
              <a:t>1</a:t>
            </a:r>
            <a:endParaRPr sz="98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342949" y="2818816"/>
            <a:ext cx="330200" cy="152400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9800" spc="-3055">
                <a:solidFill>
                  <a:srgbClr val="181818"/>
                </a:solidFill>
                <a:latin typeface="Arial"/>
                <a:cs typeface="Arial"/>
              </a:rPr>
              <a:t>3</a:t>
            </a:r>
            <a:endParaRPr sz="98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605189" y="2818816"/>
            <a:ext cx="337820" cy="152400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9800" spc="-2995">
                <a:solidFill>
                  <a:srgbClr val="181818"/>
                </a:solidFill>
                <a:latin typeface="Arial"/>
                <a:cs typeface="Arial"/>
              </a:rPr>
              <a:t>5</a:t>
            </a:r>
            <a:endParaRPr sz="9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860938" y="2818816"/>
            <a:ext cx="318135" cy="152400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9800" spc="-3150">
                <a:solidFill>
                  <a:srgbClr val="181818"/>
                </a:solidFill>
                <a:latin typeface="Arial"/>
                <a:cs typeface="Arial"/>
              </a:rPr>
              <a:t>6</a:t>
            </a:r>
            <a:endParaRPr sz="9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826550" y="5453439"/>
            <a:ext cx="2848610" cy="22637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065" marR="5080">
              <a:lnSpc>
                <a:spcPct val="117500"/>
              </a:lnSpc>
              <a:spcBef>
                <a:spcPts val="100"/>
              </a:spcBef>
            </a:pPr>
            <a:r>
              <a:rPr dirty="0" sz="2500" spc="-2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75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75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285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50">
                <a:solidFill>
                  <a:srgbClr val="181818"/>
                </a:solidFill>
                <a:latin typeface="Trebuchet MS"/>
                <a:cs typeface="Trebuchet MS"/>
              </a:rPr>
              <a:t>t  </a:t>
            </a:r>
            <a:r>
              <a:rPr dirty="0" sz="2500" spc="-9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95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11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dirty="0" sz="2500" spc="-9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240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85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95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10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65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10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1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un</a:t>
            </a:r>
            <a:r>
              <a:rPr dirty="0" sz="2500" spc="-1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1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endParaRPr sz="250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091641" y="5453439"/>
            <a:ext cx="2848610" cy="22637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065" marR="5080">
              <a:lnSpc>
                <a:spcPct val="117500"/>
              </a:lnSpc>
              <a:spcBef>
                <a:spcPts val="100"/>
              </a:spcBef>
            </a:pPr>
            <a:r>
              <a:rPr dirty="0" sz="2500" spc="-2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75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75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285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50">
                <a:solidFill>
                  <a:srgbClr val="181818"/>
                </a:solidFill>
                <a:latin typeface="Trebuchet MS"/>
                <a:cs typeface="Trebuchet MS"/>
              </a:rPr>
              <a:t>t  </a:t>
            </a:r>
            <a:r>
              <a:rPr dirty="0" sz="2500" spc="-9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95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11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dirty="0" sz="2500" spc="-9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240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85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95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10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65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10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1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un</a:t>
            </a:r>
            <a:r>
              <a:rPr dirty="0" sz="2500" spc="-1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1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endParaRPr sz="25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352129" y="5453439"/>
            <a:ext cx="2848610" cy="22637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>
              <a:lnSpc>
                <a:spcPct val="117500"/>
              </a:lnSpc>
              <a:spcBef>
                <a:spcPts val="100"/>
              </a:spcBef>
            </a:pPr>
            <a:r>
              <a:rPr dirty="0" sz="2500" spc="-2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75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75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285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50">
                <a:solidFill>
                  <a:srgbClr val="181818"/>
                </a:solidFill>
                <a:latin typeface="Trebuchet MS"/>
                <a:cs typeface="Trebuchet MS"/>
              </a:rPr>
              <a:t>t  </a:t>
            </a:r>
            <a:r>
              <a:rPr dirty="0" sz="2500" spc="-9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95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11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dirty="0" sz="2500" spc="-9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240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85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95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10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65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10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1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un</a:t>
            </a:r>
            <a:r>
              <a:rPr dirty="0" sz="2500" spc="-1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1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endParaRPr sz="250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2612616" y="5453439"/>
            <a:ext cx="2848610" cy="22637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>
              <a:lnSpc>
                <a:spcPct val="117500"/>
              </a:lnSpc>
              <a:spcBef>
                <a:spcPts val="100"/>
              </a:spcBef>
            </a:pPr>
            <a:r>
              <a:rPr dirty="0" sz="2500" spc="-2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75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75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285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r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50">
                <a:solidFill>
                  <a:srgbClr val="181818"/>
                </a:solidFill>
                <a:latin typeface="Trebuchet MS"/>
                <a:cs typeface="Trebuchet MS"/>
              </a:rPr>
              <a:t>t  </a:t>
            </a:r>
            <a:r>
              <a:rPr dirty="0" sz="2500" spc="-9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95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11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dirty="0" sz="2500" spc="-9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240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85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95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10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65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65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10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2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1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500" spc="-30">
                <a:solidFill>
                  <a:srgbClr val="181818"/>
                </a:solidFill>
                <a:latin typeface="Trebuchet MS"/>
                <a:cs typeface="Trebuchet MS"/>
              </a:rPr>
              <a:t>m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500" spc="-15">
                <a:solidFill>
                  <a:srgbClr val="181818"/>
                </a:solidFill>
                <a:latin typeface="Trebuchet MS"/>
                <a:cs typeface="Trebuchet MS"/>
              </a:rPr>
              <a:t>o</a:t>
            </a:r>
            <a:r>
              <a:rPr dirty="0" sz="2500" spc="-110">
                <a:solidFill>
                  <a:srgbClr val="181818"/>
                </a:solidFill>
                <a:latin typeface="Trebuchet MS"/>
                <a:cs typeface="Trebuchet MS"/>
              </a:rPr>
              <a:t>r  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500" spc="-8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254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500" spc="-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un</a:t>
            </a:r>
            <a:r>
              <a:rPr dirty="0" sz="2500" spc="-1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500" spc="-229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500" spc="-10">
                <a:solidFill>
                  <a:srgbClr val="181818"/>
                </a:solidFill>
                <a:latin typeface="Trebuchet MS"/>
                <a:cs typeface="Trebuchet MS"/>
              </a:rPr>
              <a:t>u</a:t>
            </a:r>
            <a:r>
              <a:rPr dirty="0" sz="2500" spc="-1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endParaRPr sz="2500">
              <a:latin typeface="Trebuchet MS"/>
              <a:cs typeface="Trebuchet MS"/>
            </a:endParaRPr>
          </a:p>
        </p:txBody>
      </p:sp>
      <p:sp>
        <p:nvSpPr>
          <p:cNvPr id="17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28675"/>
            <a:ext cx="4227830" cy="0"/>
          </a:xfrm>
          <a:custGeom>
            <a:avLst/>
            <a:gdLst/>
            <a:ahLst/>
            <a:cxnLst/>
            <a:rect l="l" t="t" r="r" b="b"/>
            <a:pathLst>
              <a:path w="4227830" h="0">
                <a:moveTo>
                  <a:pt x="0" y="0"/>
                </a:moveTo>
                <a:lnTo>
                  <a:pt x="4227312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6639069" y="795718"/>
            <a:ext cx="633095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계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획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157007" y="988329"/>
            <a:ext cx="1116965" cy="74295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700" spc="-445">
                <a:latin typeface="바탕"/>
                <a:cs typeface="바탕"/>
              </a:rPr>
              <a:t>목</a:t>
            </a:r>
            <a:r>
              <a:rPr dirty="0" sz="4700" spc="-375">
                <a:latin typeface="바탕"/>
                <a:cs typeface="바탕"/>
              </a:rPr>
              <a:t>표</a:t>
            </a:r>
            <a:endParaRPr sz="4700">
              <a:latin typeface="바탕"/>
              <a:cs typeface="바탕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98577" y="7190013"/>
            <a:ext cx="6769734" cy="14541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065" marR="5080">
              <a:lnSpc>
                <a:spcPct val="115700"/>
              </a:lnSpc>
              <a:spcBef>
                <a:spcPts val="100"/>
              </a:spcBef>
            </a:pP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dirty="0" sz="2700" spc="-90">
                <a:solidFill>
                  <a:srgbClr val="181818"/>
                </a:solidFill>
                <a:latin typeface="Trebuchet MS"/>
                <a:cs typeface="Trebuchet MS"/>
              </a:rPr>
              <a:t>amet,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consectetur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0">
                <a:solidFill>
                  <a:srgbClr val="181818"/>
                </a:solidFill>
                <a:latin typeface="Trebuchet MS"/>
                <a:cs typeface="Trebuchet MS"/>
              </a:rPr>
              <a:t>adipiscing </a:t>
            </a:r>
            <a:r>
              <a:rPr dirty="0" sz="2700" spc="-185">
                <a:solidFill>
                  <a:srgbClr val="181818"/>
                </a:solidFill>
                <a:latin typeface="Trebuchet MS"/>
                <a:cs typeface="Trebuchet MS"/>
              </a:rPr>
              <a:t>elit, </a:t>
            </a:r>
            <a:r>
              <a:rPr dirty="0" sz="2700" spc="40">
                <a:solidFill>
                  <a:srgbClr val="181818"/>
                </a:solidFill>
                <a:latin typeface="Trebuchet MS"/>
                <a:cs typeface="Trebuchet MS"/>
              </a:rPr>
              <a:t>sed </a:t>
            </a:r>
            <a:r>
              <a:rPr dirty="0" sz="2700" spc="100">
                <a:solidFill>
                  <a:srgbClr val="181818"/>
                </a:solidFill>
                <a:latin typeface="Trebuchet MS"/>
                <a:cs typeface="Trebuchet MS"/>
              </a:rPr>
              <a:t>do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eiusmod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tempor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incididunt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ut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5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90">
                <a:solidFill>
                  <a:srgbClr val="181818"/>
                </a:solidFill>
                <a:latin typeface="Trebuchet MS"/>
                <a:cs typeface="Trebuchet MS"/>
              </a:rPr>
              <a:t>magna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65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927021" y="7190013"/>
            <a:ext cx="6769734" cy="14541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 indent="-635">
              <a:lnSpc>
                <a:spcPct val="115700"/>
              </a:lnSpc>
              <a:spcBef>
                <a:spcPts val="100"/>
              </a:spcBef>
            </a:pP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dirty="0" sz="2700" spc="-90">
                <a:solidFill>
                  <a:srgbClr val="181818"/>
                </a:solidFill>
                <a:latin typeface="Trebuchet MS"/>
                <a:cs typeface="Trebuchet MS"/>
              </a:rPr>
              <a:t>amet,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consectetur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0">
                <a:solidFill>
                  <a:srgbClr val="181818"/>
                </a:solidFill>
                <a:latin typeface="Trebuchet MS"/>
                <a:cs typeface="Trebuchet MS"/>
              </a:rPr>
              <a:t>adipiscing </a:t>
            </a:r>
            <a:r>
              <a:rPr dirty="0" sz="2700" spc="-185">
                <a:solidFill>
                  <a:srgbClr val="181818"/>
                </a:solidFill>
                <a:latin typeface="Trebuchet MS"/>
                <a:cs typeface="Trebuchet MS"/>
              </a:rPr>
              <a:t>elit, </a:t>
            </a:r>
            <a:r>
              <a:rPr dirty="0" sz="2700" spc="40">
                <a:solidFill>
                  <a:srgbClr val="181818"/>
                </a:solidFill>
                <a:latin typeface="Trebuchet MS"/>
                <a:cs typeface="Trebuchet MS"/>
              </a:rPr>
              <a:t>sed </a:t>
            </a:r>
            <a:r>
              <a:rPr dirty="0" sz="2700" spc="100">
                <a:solidFill>
                  <a:srgbClr val="181818"/>
                </a:solidFill>
                <a:latin typeface="Trebuchet MS"/>
                <a:cs typeface="Trebuchet MS"/>
              </a:rPr>
              <a:t>do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eiusmod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tempor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incididunt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ut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5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90">
                <a:solidFill>
                  <a:srgbClr val="181818"/>
                </a:solidFill>
                <a:latin typeface="Trebuchet MS"/>
                <a:cs typeface="Trebuchet MS"/>
              </a:rPr>
              <a:t>magna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65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700">
              <a:latin typeface="Trebuchet MS"/>
              <a:cs typeface="Trebuchet MS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1460838" y="2790320"/>
            <a:ext cx="3702050" cy="3683635"/>
            <a:chOff x="11460838" y="2790320"/>
            <a:chExt cx="3702050" cy="3683635"/>
          </a:xfrm>
        </p:grpSpPr>
        <p:sp>
          <p:nvSpPr>
            <p:cNvPr id="8" name="object 8"/>
            <p:cNvSpPr/>
            <p:nvPr/>
          </p:nvSpPr>
          <p:spPr>
            <a:xfrm>
              <a:off x="11460838" y="2790320"/>
              <a:ext cx="3702050" cy="3683000"/>
            </a:xfrm>
            <a:custGeom>
              <a:avLst/>
              <a:gdLst/>
              <a:ahLst/>
              <a:cxnLst/>
              <a:rect l="l" t="t" r="r" b="b"/>
              <a:pathLst>
                <a:path w="3702050" h="3683000">
                  <a:moveTo>
                    <a:pt x="2275362" y="3657600"/>
                  </a:moveTo>
                  <a:lnTo>
                    <a:pt x="1426548" y="3657600"/>
                  </a:lnTo>
                  <a:lnTo>
                    <a:pt x="1248436" y="3606800"/>
                  </a:lnTo>
                  <a:lnTo>
                    <a:pt x="1205097" y="3581400"/>
                  </a:lnTo>
                  <a:lnTo>
                    <a:pt x="1119951" y="3556000"/>
                  </a:lnTo>
                  <a:lnTo>
                    <a:pt x="1078176" y="3530600"/>
                  </a:lnTo>
                  <a:lnTo>
                    <a:pt x="1036952" y="3517900"/>
                  </a:lnTo>
                  <a:lnTo>
                    <a:pt x="956220" y="3467100"/>
                  </a:lnTo>
                  <a:lnTo>
                    <a:pt x="916742" y="3454400"/>
                  </a:lnTo>
                  <a:lnTo>
                    <a:pt x="877878" y="3429000"/>
                  </a:lnTo>
                  <a:lnTo>
                    <a:pt x="839641" y="3403600"/>
                  </a:lnTo>
                  <a:lnTo>
                    <a:pt x="802047" y="3378200"/>
                  </a:lnTo>
                  <a:lnTo>
                    <a:pt x="765111" y="3352800"/>
                  </a:lnTo>
                  <a:lnTo>
                    <a:pt x="728850" y="3327400"/>
                  </a:lnTo>
                  <a:lnTo>
                    <a:pt x="693277" y="3289300"/>
                  </a:lnTo>
                  <a:lnTo>
                    <a:pt x="658408" y="3263900"/>
                  </a:lnTo>
                  <a:lnTo>
                    <a:pt x="624258" y="3238500"/>
                  </a:lnTo>
                  <a:lnTo>
                    <a:pt x="590844" y="3213100"/>
                  </a:lnTo>
                  <a:lnTo>
                    <a:pt x="558178" y="3175000"/>
                  </a:lnTo>
                  <a:lnTo>
                    <a:pt x="526278" y="3149600"/>
                  </a:lnTo>
                  <a:lnTo>
                    <a:pt x="495159" y="3111500"/>
                  </a:lnTo>
                  <a:lnTo>
                    <a:pt x="464834" y="3073400"/>
                  </a:lnTo>
                  <a:lnTo>
                    <a:pt x="435321" y="3048000"/>
                  </a:lnTo>
                  <a:lnTo>
                    <a:pt x="406634" y="3009900"/>
                  </a:lnTo>
                  <a:lnTo>
                    <a:pt x="378787" y="2971800"/>
                  </a:lnTo>
                  <a:lnTo>
                    <a:pt x="351798" y="2933700"/>
                  </a:lnTo>
                  <a:lnTo>
                    <a:pt x="325680" y="2895600"/>
                  </a:lnTo>
                  <a:lnTo>
                    <a:pt x="300449" y="2857500"/>
                  </a:lnTo>
                  <a:lnTo>
                    <a:pt x="276120" y="2819400"/>
                  </a:lnTo>
                  <a:lnTo>
                    <a:pt x="252709" y="2781300"/>
                  </a:lnTo>
                  <a:lnTo>
                    <a:pt x="230231" y="2743200"/>
                  </a:lnTo>
                  <a:lnTo>
                    <a:pt x="208700" y="2705100"/>
                  </a:lnTo>
                  <a:lnTo>
                    <a:pt x="188133" y="2667000"/>
                  </a:lnTo>
                  <a:lnTo>
                    <a:pt x="168544" y="2628900"/>
                  </a:lnTo>
                  <a:lnTo>
                    <a:pt x="149949" y="2578100"/>
                  </a:lnTo>
                  <a:lnTo>
                    <a:pt x="132362" y="2540000"/>
                  </a:lnTo>
                  <a:lnTo>
                    <a:pt x="115800" y="2501900"/>
                  </a:lnTo>
                  <a:lnTo>
                    <a:pt x="100277" y="2451100"/>
                  </a:lnTo>
                  <a:lnTo>
                    <a:pt x="85809" y="2413000"/>
                  </a:lnTo>
                  <a:lnTo>
                    <a:pt x="72411" y="2362200"/>
                  </a:lnTo>
                  <a:lnTo>
                    <a:pt x="60097" y="2324100"/>
                  </a:lnTo>
                  <a:lnTo>
                    <a:pt x="48885" y="2273300"/>
                  </a:lnTo>
                  <a:lnTo>
                    <a:pt x="38787" y="2235200"/>
                  </a:lnTo>
                  <a:lnTo>
                    <a:pt x="29821" y="2184400"/>
                  </a:lnTo>
                  <a:lnTo>
                    <a:pt x="22001" y="2133600"/>
                  </a:lnTo>
                  <a:lnTo>
                    <a:pt x="15341" y="2095500"/>
                  </a:lnTo>
                  <a:lnTo>
                    <a:pt x="9859" y="2044700"/>
                  </a:lnTo>
                  <a:lnTo>
                    <a:pt x="5568" y="1993900"/>
                  </a:lnTo>
                  <a:lnTo>
                    <a:pt x="2485" y="1943100"/>
                  </a:lnTo>
                  <a:lnTo>
                    <a:pt x="623" y="1905000"/>
                  </a:lnTo>
                  <a:lnTo>
                    <a:pt x="0" y="1854200"/>
                  </a:lnTo>
                  <a:lnTo>
                    <a:pt x="623" y="1803400"/>
                  </a:lnTo>
                  <a:lnTo>
                    <a:pt x="2485" y="1752600"/>
                  </a:lnTo>
                  <a:lnTo>
                    <a:pt x="5568" y="1701800"/>
                  </a:lnTo>
                  <a:lnTo>
                    <a:pt x="9859" y="1663700"/>
                  </a:lnTo>
                  <a:lnTo>
                    <a:pt x="15341" y="1612900"/>
                  </a:lnTo>
                  <a:lnTo>
                    <a:pt x="22001" y="1562100"/>
                  </a:lnTo>
                  <a:lnTo>
                    <a:pt x="29821" y="1524000"/>
                  </a:lnTo>
                  <a:lnTo>
                    <a:pt x="38787" y="1473200"/>
                  </a:lnTo>
                  <a:lnTo>
                    <a:pt x="48885" y="1422400"/>
                  </a:lnTo>
                  <a:lnTo>
                    <a:pt x="60097" y="1384300"/>
                  </a:lnTo>
                  <a:lnTo>
                    <a:pt x="72411" y="1333500"/>
                  </a:lnTo>
                  <a:lnTo>
                    <a:pt x="85809" y="1295400"/>
                  </a:lnTo>
                  <a:lnTo>
                    <a:pt x="100277" y="1244600"/>
                  </a:lnTo>
                  <a:lnTo>
                    <a:pt x="115800" y="1206500"/>
                  </a:lnTo>
                  <a:lnTo>
                    <a:pt x="132362" y="1168400"/>
                  </a:lnTo>
                  <a:lnTo>
                    <a:pt x="149949" y="1117600"/>
                  </a:lnTo>
                  <a:lnTo>
                    <a:pt x="168544" y="1079500"/>
                  </a:lnTo>
                  <a:lnTo>
                    <a:pt x="188133" y="1041400"/>
                  </a:lnTo>
                  <a:lnTo>
                    <a:pt x="208700" y="990600"/>
                  </a:lnTo>
                  <a:lnTo>
                    <a:pt x="230231" y="952500"/>
                  </a:lnTo>
                  <a:lnTo>
                    <a:pt x="252709" y="914400"/>
                  </a:lnTo>
                  <a:lnTo>
                    <a:pt x="276120" y="876300"/>
                  </a:lnTo>
                  <a:lnTo>
                    <a:pt x="300449" y="838200"/>
                  </a:lnTo>
                  <a:lnTo>
                    <a:pt x="325680" y="800100"/>
                  </a:lnTo>
                  <a:lnTo>
                    <a:pt x="351798" y="762000"/>
                  </a:lnTo>
                  <a:lnTo>
                    <a:pt x="378787" y="723900"/>
                  </a:lnTo>
                  <a:lnTo>
                    <a:pt x="406634" y="698500"/>
                  </a:lnTo>
                  <a:lnTo>
                    <a:pt x="435321" y="660400"/>
                  </a:lnTo>
                  <a:lnTo>
                    <a:pt x="464834" y="622300"/>
                  </a:lnTo>
                  <a:lnTo>
                    <a:pt x="495159" y="596900"/>
                  </a:lnTo>
                  <a:lnTo>
                    <a:pt x="526278" y="558800"/>
                  </a:lnTo>
                  <a:lnTo>
                    <a:pt x="558178" y="520700"/>
                  </a:lnTo>
                  <a:lnTo>
                    <a:pt x="590844" y="495300"/>
                  </a:lnTo>
                  <a:lnTo>
                    <a:pt x="624258" y="469900"/>
                  </a:lnTo>
                  <a:lnTo>
                    <a:pt x="658408" y="431800"/>
                  </a:lnTo>
                  <a:lnTo>
                    <a:pt x="693277" y="406400"/>
                  </a:lnTo>
                  <a:lnTo>
                    <a:pt x="728850" y="381000"/>
                  </a:lnTo>
                  <a:lnTo>
                    <a:pt x="765111" y="355600"/>
                  </a:lnTo>
                  <a:lnTo>
                    <a:pt x="802047" y="330200"/>
                  </a:lnTo>
                  <a:lnTo>
                    <a:pt x="839641" y="304800"/>
                  </a:lnTo>
                  <a:lnTo>
                    <a:pt x="877878" y="279400"/>
                  </a:lnTo>
                  <a:lnTo>
                    <a:pt x="916742" y="254000"/>
                  </a:lnTo>
                  <a:lnTo>
                    <a:pt x="996295" y="203200"/>
                  </a:lnTo>
                  <a:lnTo>
                    <a:pt x="1036952" y="190500"/>
                  </a:lnTo>
                  <a:lnTo>
                    <a:pt x="1078176" y="165100"/>
                  </a:lnTo>
                  <a:lnTo>
                    <a:pt x="1119951" y="152400"/>
                  </a:lnTo>
                  <a:lnTo>
                    <a:pt x="1162263" y="127000"/>
                  </a:lnTo>
                  <a:lnTo>
                    <a:pt x="1426548" y="50800"/>
                  </a:lnTo>
                  <a:lnTo>
                    <a:pt x="1518244" y="25400"/>
                  </a:lnTo>
                  <a:lnTo>
                    <a:pt x="1564698" y="25400"/>
                  </a:lnTo>
                  <a:lnTo>
                    <a:pt x="1611536" y="12700"/>
                  </a:lnTo>
                  <a:lnTo>
                    <a:pt x="1658744" y="12700"/>
                  </a:lnTo>
                  <a:lnTo>
                    <a:pt x="1706304" y="0"/>
                  </a:lnTo>
                  <a:lnTo>
                    <a:pt x="1850955" y="0"/>
                  </a:lnTo>
                  <a:lnTo>
                    <a:pt x="1850955" y="736600"/>
                  </a:lnTo>
                  <a:lnTo>
                    <a:pt x="1802781" y="736600"/>
                  </a:lnTo>
                  <a:lnTo>
                    <a:pt x="1755131" y="749300"/>
                  </a:lnTo>
                  <a:lnTo>
                    <a:pt x="1708046" y="749300"/>
                  </a:lnTo>
                  <a:lnTo>
                    <a:pt x="1661570" y="762000"/>
                  </a:lnTo>
                  <a:lnTo>
                    <a:pt x="1615742" y="762000"/>
                  </a:lnTo>
                  <a:lnTo>
                    <a:pt x="1439758" y="812800"/>
                  </a:lnTo>
                  <a:lnTo>
                    <a:pt x="1397801" y="838200"/>
                  </a:lnTo>
                  <a:lnTo>
                    <a:pt x="1356744" y="850900"/>
                  </a:lnTo>
                  <a:lnTo>
                    <a:pt x="1316628" y="876300"/>
                  </a:lnTo>
                  <a:lnTo>
                    <a:pt x="1277495" y="901700"/>
                  </a:lnTo>
                  <a:lnTo>
                    <a:pt x="1239385" y="927100"/>
                  </a:lnTo>
                  <a:lnTo>
                    <a:pt x="1202342" y="952500"/>
                  </a:lnTo>
                  <a:lnTo>
                    <a:pt x="1166406" y="977900"/>
                  </a:lnTo>
                  <a:lnTo>
                    <a:pt x="1131619" y="1003300"/>
                  </a:lnTo>
                  <a:lnTo>
                    <a:pt x="1098024" y="1028700"/>
                  </a:lnTo>
                  <a:lnTo>
                    <a:pt x="1065661" y="1066800"/>
                  </a:lnTo>
                  <a:lnTo>
                    <a:pt x="1034572" y="1092200"/>
                  </a:lnTo>
                  <a:lnTo>
                    <a:pt x="1004799" y="1130300"/>
                  </a:lnTo>
                  <a:lnTo>
                    <a:pt x="976384" y="1168400"/>
                  </a:lnTo>
                  <a:lnTo>
                    <a:pt x="949368" y="1206500"/>
                  </a:lnTo>
                  <a:lnTo>
                    <a:pt x="923793" y="1244600"/>
                  </a:lnTo>
                  <a:lnTo>
                    <a:pt x="899701" y="1282700"/>
                  </a:lnTo>
                  <a:lnTo>
                    <a:pt x="877133" y="1320800"/>
                  </a:lnTo>
                  <a:lnTo>
                    <a:pt x="856131" y="1358900"/>
                  </a:lnTo>
                  <a:lnTo>
                    <a:pt x="836737" y="1397000"/>
                  </a:lnTo>
                  <a:lnTo>
                    <a:pt x="818992" y="1435100"/>
                  </a:lnTo>
                  <a:lnTo>
                    <a:pt x="802938" y="1485900"/>
                  </a:lnTo>
                  <a:lnTo>
                    <a:pt x="788616" y="1524000"/>
                  </a:lnTo>
                  <a:lnTo>
                    <a:pt x="776069" y="1574800"/>
                  </a:lnTo>
                  <a:lnTo>
                    <a:pt x="765338" y="1612900"/>
                  </a:lnTo>
                  <a:lnTo>
                    <a:pt x="756465" y="1663700"/>
                  </a:lnTo>
                  <a:lnTo>
                    <a:pt x="749491" y="1714500"/>
                  </a:lnTo>
                  <a:lnTo>
                    <a:pt x="744458" y="1752600"/>
                  </a:lnTo>
                  <a:lnTo>
                    <a:pt x="741407" y="1803400"/>
                  </a:lnTo>
                  <a:lnTo>
                    <a:pt x="740381" y="1854200"/>
                  </a:lnTo>
                  <a:lnTo>
                    <a:pt x="741407" y="1905000"/>
                  </a:lnTo>
                  <a:lnTo>
                    <a:pt x="744458" y="1943100"/>
                  </a:lnTo>
                  <a:lnTo>
                    <a:pt x="749491" y="1993900"/>
                  </a:lnTo>
                  <a:lnTo>
                    <a:pt x="756465" y="2044700"/>
                  </a:lnTo>
                  <a:lnTo>
                    <a:pt x="765338" y="2082800"/>
                  </a:lnTo>
                  <a:lnTo>
                    <a:pt x="776069" y="2133600"/>
                  </a:lnTo>
                  <a:lnTo>
                    <a:pt x="788616" y="2171700"/>
                  </a:lnTo>
                  <a:lnTo>
                    <a:pt x="802938" y="2222500"/>
                  </a:lnTo>
                  <a:lnTo>
                    <a:pt x="818992" y="2260600"/>
                  </a:lnTo>
                  <a:lnTo>
                    <a:pt x="836737" y="2298700"/>
                  </a:lnTo>
                  <a:lnTo>
                    <a:pt x="856131" y="2349500"/>
                  </a:lnTo>
                  <a:lnTo>
                    <a:pt x="877133" y="2387600"/>
                  </a:lnTo>
                  <a:lnTo>
                    <a:pt x="899701" y="2425700"/>
                  </a:lnTo>
                  <a:lnTo>
                    <a:pt x="923793" y="2463800"/>
                  </a:lnTo>
                  <a:lnTo>
                    <a:pt x="949368" y="2501900"/>
                  </a:lnTo>
                  <a:lnTo>
                    <a:pt x="976384" y="2540000"/>
                  </a:lnTo>
                  <a:lnTo>
                    <a:pt x="1004799" y="2565400"/>
                  </a:lnTo>
                  <a:lnTo>
                    <a:pt x="1034572" y="2603500"/>
                  </a:lnTo>
                  <a:lnTo>
                    <a:pt x="1065661" y="2641600"/>
                  </a:lnTo>
                  <a:lnTo>
                    <a:pt x="1098024" y="2667000"/>
                  </a:lnTo>
                  <a:lnTo>
                    <a:pt x="1131619" y="2692400"/>
                  </a:lnTo>
                  <a:lnTo>
                    <a:pt x="1166406" y="2730500"/>
                  </a:lnTo>
                  <a:lnTo>
                    <a:pt x="1202342" y="2755900"/>
                  </a:lnTo>
                  <a:lnTo>
                    <a:pt x="1239385" y="2781300"/>
                  </a:lnTo>
                  <a:lnTo>
                    <a:pt x="1277495" y="2806700"/>
                  </a:lnTo>
                  <a:lnTo>
                    <a:pt x="1316628" y="2819400"/>
                  </a:lnTo>
                  <a:lnTo>
                    <a:pt x="1356744" y="2844800"/>
                  </a:lnTo>
                  <a:lnTo>
                    <a:pt x="1397801" y="2870200"/>
                  </a:lnTo>
                  <a:lnTo>
                    <a:pt x="1482572" y="2895600"/>
                  </a:lnTo>
                  <a:lnTo>
                    <a:pt x="1661570" y="2946400"/>
                  </a:lnTo>
                  <a:lnTo>
                    <a:pt x="1708046" y="2946400"/>
                  </a:lnTo>
                  <a:lnTo>
                    <a:pt x="1755131" y="2959100"/>
                  </a:lnTo>
                  <a:lnTo>
                    <a:pt x="3332118" y="2959100"/>
                  </a:lnTo>
                  <a:lnTo>
                    <a:pt x="3323122" y="2971800"/>
                  </a:lnTo>
                  <a:lnTo>
                    <a:pt x="3295276" y="3009900"/>
                  </a:lnTo>
                  <a:lnTo>
                    <a:pt x="3266588" y="3048000"/>
                  </a:lnTo>
                  <a:lnTo>
                    <a:pt x="3237075" y="3073400"/>
                  </a:lnTo>
                  <a:lnTo>
                    <a:pt x="3206751" y="3111500"/>
                  </a:lnTo>
                  <a:lnTo>
                    <a:pt x="3175631" y="3149600"/>
                  </a:lnTo>
                  <a:lnTo>
                    <a:pt x="3143731" y="3175000"/>
                  </a:lnTo>
                  <a:lnTo>
                    <a:pt x="3111066" y="3213100"/>
                  </a:lnTo>
                  <a:lnTo>
                    <a:pt x="3077651" y="3238500"/>
                  </a:lnTo>
                  <a:lnTo>
                    <a:pt x="3043501" y="3263900"/>
                  </a:lnTo>
                  <a:lnTo>
                    <a:pt x="3008633" y="3289300"/>
                  </a:lnTo>
                  <a:lnTo>
                    <a:pt x="2973060" y="3327400"/>
                  </a:lnTo>
                  <a:lnTo>
                    <a:pt x="2936798" y="3352800"/>
                  </a:lnTo>
                  <a:lnTo>
                    <a:pt x="2899863" y="3378200"/>
                  </a:lnTo>
                  <a:lnTo>
                    <a:pt x="2862269" y="3403600"/>
                  </a:lnTo>
                  <a:lnTo>
                    <a:pt x="2824032" y="3429000"/>
                  </a:lnTo>
                  <a:lnTo>
                    <a:pt x="2785167" y="3454400"/>
                  </a:lnTo>
                  <a:lnTo>
                    <a:pt x="2745690" y="3467100"/>
                  </a:lnTo>
                  <a:lnTo>
                    <a:pt x="2664958" y="3517900"/>
                  </a:lnTo>
                  <a:lnTo>
                    <a:pt x="2623734" y="3530600"/>
                  </a:lnTo>
                  <a:lnTo>
                    <a:pt x="2581958" y="3556000"/>
                  </a:lnTo>
                  <a:lnTo>
                    <a:pt x="2496813" y="3581400"/>
                  </a:lnTo>
                  <a:lnTo>
                    <a:pt x="2453474" y="3606800"/>
                  </a:lnTo>
                  <a:lnTo>
                    <a:pt x="2275362" y="3657600"/>
                  </a:lnTo>
                  <a:close/>
                </a:path>
                <a:path w="3702050" h="3683000">
                  <a:moveTo>
                    <a:pt x="3332118" y="2959100"/>
                  </a:moveTo>
                  <a:lnTo>
                    <a:pt x="1946780" y="2959100"/>
                  </a:lnTo>
                  <a:lnTo>
                    <a:pt x="1993864" y="2946400"/>
                  </a:lnTo>
                  <a:lnTo>
                    <a:pt x="2040341" y="2946400"/>
                  </a:lnTo>
                  <a:lnTo>
                    <a:pt x="2219338" y="2895600"/>
                  </a:lnTo>
                  <a:lnTo>
                    <a:pt x="2304109" y="2870200"/>
                  </a:lnTo>
                  <a:lnTo>
                    <a:pt x="2345166" y="2844800"/>
                  </a:lnTo>
                  <a:lnTo>
                    <a:pt x="2385282" y="2819400"/>
                  </a:lnTo>
                  <a:lnTo>
                    <a:pt x="2424415" y="2806700"/>
                  </a:lnTo>
                  <a:lnTo>
                    <a:pt x="2462524" y="2781300"/>
                  </a:lnTo>
                  <a:lnTo>
                    <a:pt x="2499568" y="2755900"/>
                  </a:lnTo>
                  <a:lnTo>
                    <a:pt x="2535503" y="2730500"/>
                  </a:lnTo>
                  <a:lnTo>
                    <a:pt x="2570290" y="2692400"/>
                  </a:lnTo>
                  <a:lnTo>
                    <a:pt x="2603885" y="2667000"/>
                  </a:lnTo>
                  <a:lnTo>
                    <a:pt x="2636248" y="2641600"/>
                  </a:lnTo>
                  <a:lnTo>
                    <a:pt x="2667337" y="2603500"/>
                  </a:lnTo>
                  <a:lnTo>
                    <a:pt x="2697110" y="2565400"/>
                  </a:lnTo>
                  <a:lnTo>
                    <a:pt x="2725525" y="2540000"/>
                  </a:lnTo>
                  <a:lnTo>
                    <a:pt x="2752541" y="2501900"/>
                  </a:lnTo>
                  <a:lnTo>
                    <a:pt x="2778116" y="2463800"/>
                  </a:lnTo>
                  <a:lnTo>
                    <a:pt x="2802208" y="2425700"/>
                  </a:lnTo>
                  <a:lnTo>
                    <a:pt x="2824776" y="2387600"/>
                  </a:lnTo>
                  <a:lnTo>
                    <a:pt x="2845778" y="2349500"/>
                  </a:lnTo>
                  <a:lnTo>
                    <a:pt x="2865172" y="2298700"/>
                  </a:lnTo>
                  <a:lnTo>
                    <a:pt x="2882917" y="2260600"/>
                  </a:lnTo>
                  <a:lnTo>
                    <a:pt x="2898971" y="2222500"/>
                  </a:lnTo>
                  <a:lnTo>
                    <a:pt x="2913292" y="2171700"/>
                  </a:lnTo>
                  <a:lnTo>
                    <a:pt x="2925839" y="2133600"/>
                  </a:lnTo>
                  <a:lnTo>
                    <a:pt x="2936570" y="2082800"/>
                  </a:lnTo>
                  <a:lnTo>
                    <a:pt x="2945444" y="2044700"/>
                  </a:lnTo>
                  <a:lnTo>
                    <a:pt x="2952418" y="1993900"/>
                  </a:lnTo>
                  <a:lnTo>
                    <a:pt x="2957451" y="1943100"/>
                  </a:lnTo>
                  <a:lnTo>
                    <a:pt x="2960501" y="1905000"/>
                  </a:lnTo>
                  <a:lnTo>
                    <a:pt x="2961527" y="1854200"/>
                  </a:lnTo>
                  <a:lnTo>
                    <a:pt x="2960501" y="1803400"/>
                  </a:lnTo>
                  <a:lnTo>
                    <a:pt x="2957451" y="1752600"/>
                  </a:lnTo>
                  <a:lnTo>
                    <a:pt x="2952418" y="1714500"/>
                  </a:lnTo>
                  <a:lnTo>
                    <a:pt x="2945444" y="1663700"/>
                  </a:lnTo>
                  <a:lnTo>
                    <a:pt x="2936570" y="1612900"/>
                  </a:lnTo>
                  <a:lnTo>
                    <a:pt x="2925839" y="1574800"/>
                  </a:lnTo>
                  <a:lnTo>
                    <a:pt x="2913292" y="1524000"/>
                  </a:lnTo>
                  <a:lnTo>
                    <a:pt x="2898971" y="1485900"/>
                  </a:lnTo>
                  <a:lnTo>
                    <a:pt x="2882917" y="1435100"/>
                  </a:lnTo>
                  <a:lnTo>
                    <a:pt x="2865172" y="1397000"/>
                  </a:lnTo>
                  <a:lnTo>
                    <a:pt x="2845778" y="1358900"/>
                  </a:lnTo>
                  <a:lnTo>
                    <a:pt x="2824776" y="1320800"/>
                  </a:lnTo>
                  <a:lnTo>
                    <a:pt x="2802208" y="1282700"/>
                  </a:lnTo>
                  <a:lnTo>
                    <a:pt x="2778116" y="1244600"/>
                  </a:lnTo>
                  <a:lnTo>
                    <a:pt x="2752541" y="1206500"/>
                  </a:lnTo>
                  <a:lnTo>
                    <a:pt x="2725525" y="1168400"/>
                  </a:lnTo>
                  <a:lnTo>
                    <a:pt x="2697110" y="1130300"/>
                  </a:lnTo>
                  <a:lnTo>
                    <a:pt x="2667337" y="1092200"/>
                  </a:lnTo>
                  <a:lnTo>
                    <a:pt x="2636248" y="1066800"/>
                  </a:lnTo>
                  <a:lnTo>
                    <a:pt x="2603885" y="1028700"/>
                  </a:lnTo>
                  <a:lnTo>
                    <a:pt x="2570290" y="1003300"/>
                  </a:lnTo>
                  <a:lnTo>
                    <a:pt x="2535503" y="977900"/>
                  </a:lnTo>
                  <a:lnTo>
                    <a:pt x="2499568" y="952500"/>
                  </a:lnTo>
                  <a:lnTo>
                    <a:pt x="2462524" y="927100"/>
                  </a:lnTo>
                  <a:lnTo>
                    <a:pt x="2424415" y="901700"/>
                  </a:lnTo>
                  <a:lnTo>
                    <a:pt x="2385282" y="876300"/>
                  </a:lnTo>
                  <a:lnTo>
                    <a:pt x="2345166" y="850900"/>
                  </a:lnTo>
                  <a:lnTo>
                    <a:pt x="2304109" y="838200"/>
                  </a:lnTo>
                  <a:lnTo>
                    <a:pt x="2262152" y="812800"/>
                  </a:lnTo>
                  <a:lnTo>
                    <a:pt x="2086168" y="762000"/>
                  </a:lnTo>
                  <a:lnTo>
                    <a:pt x="2040341" y="762000"/>
                  </a:lnTo>
                  <a:lnTo>
                    <a:pt x="1993864" y="749300"/>
                  </a:lnTo>
                  <a:lnTo>
                    <a:pt x="1946780" y="749300"/>
                  </a:lnTo>
                  <a:lnTo>
                    <a:pt x="1899130" y="736600"/>
                  </a:lnTo>
                  <a:lnTo>
                    <a:pt x="1850955" y="736600"/>
                  </a:lnTo>
                  <a:lnTo>
                    <a:pt x="1850955" y="0"/>
                  </a:lnTo>
                  <a:lnTo>
                    <a:pt x="1995606" y="0"/>
                  </a:lnTo>
                  <a:lnTo>
                    <a:pt x="2043167" y="12700"/>
                  </a:lnTo>
                  <a:lnTo>
                    <a:pt x="2090374" y="12700"/>
                  </a:lnTo>
                  <a:lnTo>
                    <a:pt x="2137212" y="25400"/>
                  </a:lnTo>
                  <a:lnTo>
                    <a:pt x="2183667" y="25400"/>
                  </a:lnTo>
                  <a:lnTo>
                    <a:pt x="2275362" y="50800"/>
                  </a:lnTo>
                  <a:lnTo>
                    <a:pt x="2539646" y="127000"/>
                  </a:lnTo>
                  <a:lnTo>
                    <a:pt x="2581958" y="152400"/>
                  </a:lnTo>
                  <a:lnTo>
                    <a:pt x="2623734" y="165100"/>
                  </a:lnTo>
                  <a:lnTo>
                    <a:pt x="2664958" y="190500"/>
                  </a:lnTo>
                  <a:lnTo>
                    <a:pt x="2705615" y="203200"/>
                  </a:lnTo>
                  <a:lnTo>
                    <a:pt x="2785167" y="254000"/>
                  </a:lnTo>
                  <a:lnTo>
                    <a:pt x="2824032" y="279400"/>
                  </a:lnTo>
                  <a:lnTo>
                    <a:pt x="2862269" y="304800"/>
                  </a:lnTo>
                  <a:lnTo>
                    <a:pt x="2899863" y="330200"/>
                  </a:lnTo>
                  <a:lnTo>
                    <a:pt x="2936798" y="355600"/>
                  </a:lnTo>
                  <a:lnTo>
                    <a:pt x="2973060" y="381000"/>
                  </a:lnTo>
                  <a:lnTo>
                    <a:pt x="3008633" y="406400"/>
                  </a:lnTo>
                  <a:lnTo>
                    <a:pt x="3043501" y="431800"/>
                  </a:lnTo>
                  <a:lnTo>
                    <a:pt x="3077651" y="469900"/>
                  </a:lnTo>
                  <a:lnTo>
                    <a:pt x="3111066" y="495300"/>
                  </a:lnTo>
                  <a:lnTo>
                    <a:pt x="3143731" y="520700"/>
                  </a:lnTo>
                  <a:lnTo>
                    <a:pt x="3175631" y="558800"/>
                  </a:lnTo>
                  <a:lnTo>
                    <a:pt x="3206751" y="596900"/>
                  </a:lnTo>
                  <a:lnTo>
                    <a:pt x="3237075" y="622300"/>
                  </a:lnTo>
                  <a:lnTo>
                    <a:pt x="3266588" y="660400"/>
                  </a:lnTo>
                  <a:lnTo>
                    <a:pt x="3295276" y="698500"/>
                  </a:lnTo>
                  <a:lnTo>
                    <a:pt x="3323122" y="723900"/>
                  </a:lnTo>
                  <a:lnTo>
                    <a:pt x="3350112" y="762000"/>
                  </a:lnTo>
                  <a:lnTo>
                    <a:pt x="3376229" y="800100"/>
                  </a:lnTo>
                  <a:lnTo>
                    <a:pt x="3401460" y="838200"/>
                  </a:lnTo>
                  <a:lnTo>
                    <a:pt x="3425789" y="876300"/>
                  </a:lnTo>
                  <a:lnTo>
                    <a:pt x="3449200" y="914400"/>
                  </a:lnTo>
                  <a:lnTo>
                    <a:pt x="3471679" y="952500"/>
                  </a:lnTo>
                  <a:lnTo>
                    <a:pt x="3493209" y="990600"/>
                  </a:lnTo>
                  <a:lnTo>
                    <a:pt x="3513777" y="1041400"/>
                  </a:lnTo>
                  <a:lnTo>
                    <a:pt x="3533366" y="1079500"/>
                  </a:lnTo>
                  <a:lnTo>
                    <a:pt x="3551961" y="1117600"/>
                  </a:lnTo>
                  <a:lnTo>
                    <a:pt x="3569547" y="1168400"/>
                  </a:lnTo>
                  <a:lnTo>
                    <a:pt x="3586110" y="1206500"/>
                  </a:lnTo>
                  <a:lnTo>
                    <a:pt x="3601632" y="1244600"/>
                  </a:lnTo>
                  <a:lnTo>
                    <a:pt x="3616101" y="1295400"/>
                  </a:lnTo>
                  <a:lnTo>
                    <a:pt x="3629499" y="1333500"/>
                  </a:lnTo>
                  <a:lnTo>
                    <a:pt x="3641812" y="1384300"/>
                  </a:lnTo>
                  <a:lnTo>
                    <a:pt x="3653025" y="1422400"/>
                  </a:lnTo>
                  <a:lnTo>
                    <a:pt x="3663122" y="1473200"/>
                  </a:lnTo>
                  <a:lnTo>
                    <a:pt x="3672089" y="1524000"/>
                  </a:lnTo>
                  <a:lnTo>
                    <a:pt x="3679909" y="1562100"/>
                  </a:lnTo>
                  <a:lnTo>
                    <a:pt x="3686568" y="1612900"/>
                  </a:lnTo>
                  <a:lnTo>
                    <a:pt x="3692051" y="1663700"/>
                  </a:lnTo>
                  <a:lnTo>
                    <a:pt x="3696341" y="1701800"/>
                  </a:lnTo>
                  <a:lnTo>
                    <a:pt x="3699425" y="1752600"/>
                  </a:lnTo>
                  <a:lnTo>
                    <a:pt x="3701286" y="1803400"/>
                  </a:lnTo>
                  <a:lnTo>
                    <a:pt x="3701910" y="1841500"/>
                  </a:lnTo>
                  <a:lnTo>
                    <a:pt x="3701286" y="1905000"/>
                  </a:lnTo>
                  <a:lnTo>
                    <a:pt x="3699425" y="1943100"/>
                  </a:lnTo>
                  <a:lnTo>
                    <a:pt x="3696341" y="1993900"/>
                  </a:lnTo>
                  <a:lnTo>
                    <a:pt x="3692051" y="2044700"/>
                  </a:lnTo>
                  <a:lnTo>
                    <a:pt x="3686568" y="2095500"/>
                  </a:lnTo>
                  <a:lnTo>
                    <a:pt x="3679909" y="2133600"/>
                  </a:lnTo>
                  <a:lnTo>
                    <a:pt x="3672089" y="2184400"/>
                  </a:lnTo>
                  <a:lnTo>
                    <a:pt x="3663122" y="2235200"/>
                  </a:lnTo>
                  <a:lnTo>
                    <a:pt x="3653025" y="2273300"/>
                  </a:lnTo>
                  <a:lnTo>
                    <a:pt x="3641812" y="2324100"/>
                  </a:lnTo>
                  <a:lnTo>
                    <a:pt x="3629499" y="2362200"/>
                  </a:lnTo>
                  <a:lnTo>
                    <a:pt x="3616101" y="2413000"/>
                  </a:lnTo>
                  <a:lnTo>
                    <a:pt x="3601632" y="2451100"/>
                  </a:lnTo>
                  <a:lnTo>
                    <a:pt x="3586110" y="2501900"/>
                  </a:lnTo>
                  <a:lnTo>
                    <a:pt x="3569547" y="2540000"/>
                  </a:lnTo>
                  <a:lnTo>
                    <a:pt x="3551961" y="2578100"/>
                  </a:lnTo>
                  <a:lnTo>
                    <a:pt x="3533366" y="2628900"/>
                  </a:lnTo>
                  <a:lnTo>
                    <a:pt x="3513777" y="2667000"/>
                  </a:lnTo>
                  <a:lnTo>
                    <a:pt x="3493209" y="2705100"/>
                  </a:lnTo>
                  <a:lnTo>
                    <a:pt x="3471679" y="2743200"/>
                  </a:lnTo>
                  <a:lnTo>
                    <a:pt x="3449200" y="2781300"/>
                  </a:lnTo>
                  <a:lnTo>
                    <a:pt x="3425789" y="2819400"/>
                  </a:lnTo>
                  <a:lnTo>
                    <a:pt x="3401460" y="2857500"/>
                  </a:lnTo>
                  <a:lnTo>
                    <a:pt x="3376229" y="2895600"/>
                  </a:lnTo>
                  <a:lnTo>
                    <a:pt x="3350112" y="2933700"/>
                  </a:lnTo>
                  <a:lnTo>
                    <a:pt x="3332118" y="2959100"/>
                  </a:lnTo>
                  <a:close/>
                </a:path>
                <a:path w="3702050" h="3683000">
                  <a:moveTo>
                    <a:pt x="2137212" y="3683000"/>
                  </a:moveTo>
                  <a:lnTo>
                    <a:pt x="1564698" y="3683000"/>
                  </a:lnTo>
                  <a:lnTo>
                    <a:pt x="1472189" y="3657600"/>
                  </a:lnTo>
                  <a:lnTo>
                    <a:pt x="2229721" y="3657600"/>
                  </a:lnTo>
                  <a:lnTo>
                    <a:pt x="2137212" y="3683000"/>
                  </a:lnTo>
                  <a:close/>
                </a:path>
              </a:pathLst>
            </a:custGeom>
            <a:solidFill>
              <a:srgbClr val="F1ECE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11460838" y="2790600"/>
              <a:ext cx="3702050" cy="3683000"/>
            </a:xfrm>
            <a:custGeom>
              <a:avLst/>
              <a:gdLst/>
              <a:ahLst/>
              <a:cxnLst/>
              <a:rect l="l" t="t" r="r" b="b"/>
              <a:pathLst>
                <a:path w="3702050" h="3683000">
                  <a:moveTo>
                    <a:pt x="3332134" y="2959100"/>
                  </a:moveTo>
                  <a:lnTo>
                    <a:pt x="1972649" y="2959100"/>
                  </a:lnTo>
                  <a:lnTo>
                    <a:pt x="2019742" y="2946400"/>
                  </a:lnTo>
                  <a:lnTo>
                    <a:pt x="2066835" y="2946400"/>
                  </a:lnTo>
                  <a:lnTo>
                    <a:pt x="2207133" y="2908300"/>
                  </a:lnTo>
                  <a:lnTo>
                    <a:pt x="2252429" y="2882900"/>
                  </a:lnTo>
                  <a:lnTo>
                    <a:pt x="2296649" y="2870200"/>
                  </a:lnTo>
                  <a:lnTo>
                    <a:pt x="2339759" y="2844800"/>
                  </a:lnTo>
                  <a:lnTo>
                    <a:pt x="2381727" y="2832100"/>
                  </a:lnTo>
                  <a:lnTo>
                    <a:pt x="2422518" y="2806700"/>
                  </a:lnTo>
                  <a:lnTo>
                    <a:pt x="2462098" y="2781300"/>
                  </a:lnTo>
                  <a:lnTo>
                    <a:pt x="2500434" y="2755900"/>
                  </a:lnTo>
                  <a:lnTo>
                    <a:pt x="2537493" y="2717800"/>
                  </a:lnTo>
                  <a:lnTo>
                    <a:pt x="2573241" y="2692400"/>
                  </a:lnTo>
                  <a:lnTo>
                    <a:pt x="2607644" y="2667000"/>
                  </a:lnTo>
                  <a:lnTo>
                    <a:pt x="2640669" y="2628900"/>
                  </a:lnTo>
                  <a:lnTo>
                    <a:pt x="2672282" y="2603500"/>
                  </a:lnTo>
                  <a:lnTo>
                    <a:pt x="2702449" y="2565400"/>
                  </a:lnTo>
                  <a:lnTo>
                    <a:pt x="2731136" y="2527300"/>
                  </a:lnTo>
                  <a:lnTo>
                    <a:pt x="2758311" y="2489200"/>
                  </a:lnTo>
                  <a:lnTo>
                    <a:pt x="2783940" y="2451100"/>
                  </a:lnTo>
                  <a:lnTo>
                    <a:pt x="2807989" y="2413000"/>
                  </a:lnTo>
                  <a:lnTo>
                    <a:pt x="2830423" y="2374900"/>
                  </a:lnTo>
                  <a:lnTo>
                    <a:pt x="2851211" y="2336800"/>
                  </a:lnTo>
                  <a:lnTo>
                    <a:pt x="2870318" y="2286000"/>
                  </a:lnTo>
                  <a:lnTo>
                    <a:pt x="2887710" y="2247900"/>
                  </a:lnTo>
                  <a:lnTo>
                    <a:pt x="2903354" y="2209800"/>
                  </a:lnTo>
                  <a:lnTo>
                    <a:pt x="2917216" y="2159000"/>
                  </a:lnTo>
                  <a:lnTo>
                    <a:pt x="2929263" y="2120900"/>
                  </a:lnTo>
                  <a:lnTo>
                    <a:pt x="2939461" y="2070100"/>
                  </a:lnTo>
                  <a:lnTo>
                    <a:pt x="2947776" y="2032000"/>
                  </a:lnTo>
                  <a:lnTo>
                    <a:pt x="2954176" y="1981200"/>
                  </a:lnTo>
                  <a:lnTo>
                    <a:pt x="2958625" y="1930400"/>
                  </a:lnTo>
                  <a:lnTo>
                    <a:pt x="2961091" y="1879600"/>
                  </a:lnTo>
                  <a:lnTo>
                    <a:pt x="2961540" y="1841500"/>
                  </a:lnTo>
                  <a:lnTo>
                    <a:pt x="2959938" y="1790700"/>
                  </a:lnTo>
                  <a:lnTo>
                    <a:pt x="2956252" y="1739900"/>
                  </a:lnTo>
                  <a:lnTo>
                    <a:pt x="2950449" y="1689100"/>
                  </a:lnTo>
                  <a:lnTo>
                    <a:pt x="2942568" y="1651000"/>
                  </a:lnTo>
                  <a:lnTo>
                    <a:pt x="2932707" y="1600200"/>
                  </a:lnTo>
                  <a:lnTo>
                    <a:pt x="2920910" y="1549400"/>
                  </a:lnTo>
                  <a:lnTo>
                    <a:pt x="2907226" y="1511300"/>
                  </a:lnTo>
                  <a:lnTo>
                    <a:pt x="2891700" y="1460500"/>
                  </a:lnTo>
                  <a:lnTo>
                    <a:pt x="2874381" y="1422400"/>
                  </a:lnTo>
                  <a:lnTo>
                    <a:pt x="2855313" y="1371600"/>
                  </a:lnTo>
                  <a:lnTo>
                    <a:pt x="2834546" y="1333500"/>
                  </a:lnTo>
                  <a:lnTo>
                    <a:pt x="2812124" y="1295400"/>
                  </a:lnTo>
                  <a:lnTo>
                    <a:pt x="2788095" y="1257300"/>
                  </a:lnTo>
                  <a:lnTo>
                    <a:pt x="2762506" y="1219200"/>
                  </a:lnTo>
                  <a:lnTo>
                    <a:pt x="2735403" y="1181100"/>
                  </a:lnTo>
                  <a:lnTo>
                    <a:pt x="2706833" y="1143000"/>
                  </a:lnTo>
                  <a:lnTo>
                    <a:pt x="2676844" y="1104900"/>
                  </a:lnTo>
                  <a:lnTo>
                    <a:pt x="2645482" y="1079500"/>
                  </a:lnTo>
                  <a:lnTo>
                    <a:pt x="2612793" y="1041400"/>
                  </a:lnTo>
                  <a:lnTo>
                    <a:pt x="2578825" y="1016000"/>
                  </a:lnTo>
                  <a:lnTo>
                    <a:pt x="2543624" y="977900"/>
                  </a:lnTo>
                  <a:lnTo>
                    <a:pt x="2507237" y="952500"/>
                  </a:lnTo>
                  <a:lnTo>
                    <a:pt x="2469712" y="927100"/>
                  </a:lnTo>
                  <a:lnTo>
                    <a:pt x="2431093" y="901700"/>
                  </a:lnTo>
                  <a:lnTo>
                    <a:pt x="2391430" y="876300"/>
                  </a:lnTo>
                  <a:lnTo>
                    <a:pt x="2350768" y="863600"/>
                  </a:lnTo>
                  <a:lnTo>
                    <a:pt x="2309154" y="838200"/>
                  </a:lnTo>
                  <a:lnTo>
                    <a:pt x="2266634" y="825500"/>
                  </a:lnTo>
                  <a:lnTo>
                    <a:pt x="2223257" y="800100"/>
                  </a:lnTo>
                  <a:lnTo>
                    <a:pt x="2088443" y="762000"/>
                  </a:lnTo>
                  <a:lnTo>
                    <a:pt x="2042100" y="762000"/>
                  </a:lnTo>
                  <a:lnTo>
                    <a:pt x="1995134" y="749300"/>
                  </a:lnTo>
                  <a:lnTo>
                    <a:pt x="1947589" y="749300"/>
                  </a:lnTo>
                  <a:lnTo>
                    <a:pt x="1899514" y="736600"/>
                  </a:lnTo>
                  <a:lnTo>
                    <a:pt x="1850956" y="736600"/>
                  </a:lnTo>
                  <a:lnTo>
                    <a:pt x="1850956" y="0"/>
                  </a:lnTo>
                  <a:lnTo>
                    <a:pt x="1995214" y="0"/>
                  </a:lnTo>
                  <a:lnTo>
                    <a:pt x="2042705" y="12700"/>
                  </a:lnTo>
                  <a:lnTo>
                    <a:pt x="2089870" y="12700"/>
                  </a:lnTo>
                  <a:lnTo>
                    <a:pt x="2136694" y="25400"/>
                  </a:lnTo>
                  <a:lnTo>
                    <a:pt x="2183158" y="25400"/>
                  </a:lnTo>
                  <a:lnTo>
                    <a:pt x="2229248" y="38100"/>
                  </a:lnTo>
                  <a:lnTo>
                    <a:pt x="2539984" y="127000"/>
                  </a:lnTo>
                  <a:lnTo>
                    <a:pt x="2582477" y="152400"/>
                  </a:lnTo>
                  <a:lnTo>
                    <a:pt x="2624446" y="165100"/>
                  </a:lnTo>
                  <a:lnTo>
                    <a:pt x="2665875" y="190500"/>
                  </a:lnTo>
                  <a:lnTo>
                    <a:pt x="2706746" y="203200"/>
                  </a:lnTo>
                  <a:lnTo>
                    <a:pt x="2747044" y="228600"/>
                  </a:lnTo>
                  <a:lnTo>
                    <a:pt x="2825852" y="279400"/>
                  </a:lnTo>
                  <a:lnTo>
                    <a:pt x="2864329" y="304800"/>
                  </a:lnTo>
                  <a:lnTo>
                    <a:pt x="2902167" y="330200"/>
                  </a:lnTo>
                  <a:lnTo>
                    <a:pt x="2939348" y="355600"/>
                  </a:lnTo>
                  <a:lnTo>
                    <a:pt x="2975855" y="381000"/>
                  </a:lnTo>
                  <a:lnTo>
                    <a:pt x="3011673" y="406400"/>
                  </a:lnTo>
                  <a:lnTo>
                    <a:pt x="3046785" y="431800"/>
                  </a:lnTo>
                  <a:lnTo>
                    <a:pt x="3081175" y="469900"/>
                  </a:lnTo>
                  <a:lnTo>
                    <a:pt x="3114825" y="495300"/>
                  </a:lnTo>
                  <a:lnTo>
                    <a:pt x="3147719" y="533400"/>
                  </a:lnTo>
                  <a:lnTo>
                    <a:pt x="3179841" y="558800"/>
                  </a:lnTo>
                  <a:lnTo>
                    <a:pt x="3211174" y="596900"/>
                  </a:lnTo>
                  <a:lnTo>
                    <a:pt x="3241701" y="635000"/>
                  </a:lnTo>
                  <a:lnTo>
                    <a:pt x="3271407" y="660400"/>
                  </a:lnTo>
                  <a:lnTo>
                    <a:pt x="3300273" y="698500"/>
                  </a:lnTo>
                  <a:lnTo>
                    <a:pt x="3328285" y="736600"/>
                  </a:lnTo>
                  <a:lnTo>
                    <a:pt x="3355425" y="774700"/>
                  </a:lnTo>
                  <a:lnTo>
                    <a:pt x="3381677" y="812800"/>
                  </a:lnTo>
                  <a:lnTo>
                    <a:pt x="3407024" y="850900"/>
                  </a:lnTo>
                  <a:lnTo>
                    <a:pt x="3431449" y="889000"/>
                  </a:lnTo>
                  <a:lnTo>
                    <a:pt x="3454937" y="927100"/>
                  </a:lnTo>
                  <a:lnTo>
                    <a:pt x="3477470" y="965200"/>
                  </a:lnTo>
                  <a:lnTo>
                    <a:pt x="3499032" y="1003300"/>
                  </a:lnTo>
                  <a:lnTo>
                    <a:pt x="3519607" y="1054100"/>
                  </a:lnTo>
                  <a:lnTo>
                    <a:pt x="3539177" y="1092200"/>
                  </a:lnTo>
                  <a:lnTo>
                    <a:pt x="3557727" y="1130300"/>
                  </a:lnTo>
                  <a:lnTo>
                    <a:pt x="3575239" y="1181100"/>
                  </a:lnTo>
                  <a:lnTo>
                    <a:pt x="3591698" y="1219200"/>
                  </a:lnTo>
                  <a:lnTo>
                    <a:pt x="3607086" y="1270000"/>
                  </a:lnTo>
                  <a:lnTo>
                    <a:pt x="3621387" y="1308100"/>
                  </a:lnTo>
                  <a:lnTo>
                    <a:pt x="3634585" y="1358900"/>
                  </a:lnTo>
                  <a:lnTo>
                    <a:pt x="3646663" y="1397000"/>
                  </a:lnTo>
                  <a:lnTo>
                    <a:pt x="3657605" y="1447800"/>
                  </a:lnTo>
                  <a:lnTo>
                    <a:pt x="3667393" y="1498600"/>
                  </a:lnTo>
                  <a:lnTo>
                    <a:pt x="3676011" y="1536700"/>
                  </a:lnTo>
                  <a:lnTo>
                    <a:pt x="3683444" y="1587500"/>
                  </a:lnTo>
                  <a:lnTo>
                    <a:pt x="3689641" y="1638300"/>
                  </a:lnTo>
                  <a:lnTo>
                    <a:pt x="3694575" y="1689100"/>
                  </a:lnTo>
                  <a:lnTo>
                    <a:pt x="3698257" y="1739900"/>
                  </a:lnTo>
                  <a:lnTo>
                    <a:pt x="3700699" y="1778000"/>
                  </a:lnTo>
                  <a:lnTo>
                    <a:pt x="3701910" y="1816100"/>
                  </a:lnTo>
                  <a:lnTo>
                    <a:pt x="3701909" y="1879600"/>
                  </a:lnTo>
                  <a:lnTo>
                    <a:pt x="3700702" y="1917700"/>
                  </a:lnTo>
                  <a:lnTo>
                    <a:pt x="3698301" y="1968500"/>
                  </a:lnTo>
                  <a:lnTo>
                    <a:pt x="3694721" y="2019300"/>
                  </a:lnTo>
                  <a:lnTo>
                    <a:pt x="3689971" y="2057400"/>
                  </a:lnTo>
                  <a:lnTo>
                    <a:pt x="3684064" y="2108200"/>
                  </a:lnTo>
                  <a:lnTo>
                    <a:pt x="3677013" y="2159000"/>
                  </a:lnTo>
                  <a:lnTo>
                    <a:pt x="3668828" y="2197100"/>
                  </a:lnTo>
                  <a:lnTo>
                    <a:pt x="3659522" y="2247900"/>
                  </a:lnTo>
                  <a:lnTo>
                    <a:pt x="3649106" y="2286000"/>
                  </a:lnTo>
                  <a:lnTo>
                    <a:pt x="3637593" y="2336800"/>
                  </a:lnTo>
                  <a:lnTo>
                    <a:pt x="3624995" y="2374900"/>
                  </a:lnTo>
                  <a:lnTo>
                    <a:pt x="3611323" y="2425700"/>
                  </a:lnTo>
                  <a:lnTo>
                    <a:pt x="3596589" y="2463800"/>
                  </a:lnTo>
                  <a:lnTo>
                    <a:pt x="3580805" y="2514600"/>
                  </a:lnTo>
                  <a:lnTo>
                    <a:pt x="3563983" y="2552700"/>
                  </a:lnTo>
                  <a:lnTo>
                    <a:pt x="3546135" y="2590800"/>
                  </a:lnTo>
                  <a:lnTo>
                    <a:pt x="3527272" y="2641600"/>
                  </a:lnTo>
                  <a:lnTo>
                    <a:pt x="3507407" y="2679700"/>
                  </a:lnTo>
                  <a:lnTo>
                    <a:pt x="3486552" y="2717800"/>
                  </a:lnTo>
                  <a:lnTo>
                    <a:pt x="3464718" y="2755900"/>
                  </a:lnTo>
                  <a:lnTo>
                    <a:pt x="3441918" y="2794000"/>
                  </a:lnTo>
                  <a:lnTo>
                    <a:pt x="3418162" y="2832100"/>
                  </a:lnTo>
                  <a:lnTo>
                    <a:pt x="3393464" y="2870200"/>
                  </a:lnTo>
                  <a:lnTo>
                    <a:pt x="3367834" y="2908300"/>
                  </a:lnTo>
                  <a:lnTo>
                    <a:pt x="3341286" y="2946400"/>
                  </a:lnTo>
                  <a:lnTo>
                    <a:pt x="3332134" y="2959100"/>
                  </a:lnTo>
                  <a:close/>
                </a:path>
                <a:path w="3702050" h="3683000">
                  <a:moveTo>
                    <a:pt x="2133645" y="3683000"/>
                  </a:moveTo>
                  <a:lnTo>
                    <a:pt x="1577393" y="3683000"/>
                  </a:lnTo>
                  <a:lnTo>
                    <a:pt x="1532112" y="3670300"/>
                  </a:lnTo>
                  <a:lnTo>
                    <a:pt x="1487088" y="3670300"/>
                  </a:lnTo>
                  <a:lnTo>
                    <a:pt x="1180818" y="3581400"/>
                  </a:lnTo>
                  <a:lnTo>
                    <a:pt x="1138574" y="3556000"/>
                  </a:lnTo>
                  <a:lnTo>
                    <a:pt x="1096768" y="3543300"/>
                  </a:lnTo>
                  <a:lnTo>
                    <a:pt x="1055418" y="3517900"/>
                  </a:lnTo>
                  <a:lnTo>
                    <a:pt x="1014546" y="3505200"/>
                  </a:lnTo>
                  <a:lnTo>
                    <a:pt x="934311" y="3454400"/>
                  </a:lnTo>
                  <a:lnTo>
                    <a:pt x="894989" y="3441700"/>
                  </a:lnTo>
                  <a:lnTo>
                    <a:pt x="818034" y="3390900"/>
                  </a:lnTo>
                  <a:lnTo>
                    <a:pt x="780440" y="3365500"/>
                  </a:lnTo>
                  <a:lnTo>
                    <a:pt x="743464" y="3340100"/>
                  </a:lnTo>
                  <a:lnTo>
                    <a:pt x="707123" y="3302000"/>
                  </a:lnTo>
                  <a:lnTo>
                    <a:pt x="671438" y="3276600"/>
                  </a:lnTo>
                  <a:lnTo>
                    <a:pt x="636429" y="3251200"/>
                  </a:lnTo>
                  <a:lnTo>
                    <a:pt x="602116" y="3213100"/>
                  </a:lnTo>
                  <a:lnTo>
                    <a:pt x="568519" y="3187700"/>
                  </a:lnTo>
                  <a:lnTo>
                    <a:pt x="535658" y="3149600"/>
                  </a:lnTo>
                  <a:lnTo>
                    <a:pt x="503552" y="3124200"/>
                  </a:lnTo>
                  <a:lnTo>
                    <a:pt x="472221" y="3086100"/>
                  </a:lnTo>
                  <a:lnTo>
                    <a:pt x="441686" y="3048000"/>
                  </a:lnTo>
                  <a:lnTo>
                    <a:pt x="411967" y="3009900"/>
                  </a:lnTo>
                  <a:lnTo>
                    <a:pt x="383082" y="2984500"/>
                  </a:lnTo>
                  <a:lnTo>
                    <a:pt x="355052" y="2946400"/>
                  </a:lnTo>
                  <a:lnTo>
                    <a:pt x="327898" y="2908300"/>
                  </a:lnTo>
                  <a:lnTo>
                    <a:pt x="301638" y="2870200"/>
                  </a:lnTo>
                  <a:lnTo>
                    <a:pt x="276293" y="2819400"/>
                  </a:lnTo>
                  <a:lnTo>
                    <a:pt x="251883" y="2781300"/>
                  </a:lnTo>
                  <a:lnTo>
                    <a:pt x="228428" y="2743200"/>
                  </a:lnTo>
                  <a:lnTo>
                    <a:pt x="205947" y="2705100"/>
                  </a:lnTo>
                  <a:lnTo>
                    <a:pt x="184460" y="2654300"/>
                  </a:lnTo>
                  <a:lnTo>
                    <a:pt x="163988" y="2616200"/>
                  </a:lnTo>
                  <a:lnTo>
                    <a:pt x="144653" y="2565400"/>
                  </a:lnTo>
                  <a:lnTo>
                    <a:pt x="126558" y="2527300"/>
                  </a:lnTo>
                  <a:lnTo>
                    <a:pt x="109699" y="2476500"/>
                  </a:lnTo>
                  <a:lnTo>
                    <a:pt x="94068" y="2438400"/>
                  </a:lnTo>
                  <a:lnTo>
                    <a:pt x="79660" y="2387600"/>
                  </a:lnTo>
                  <a:lnTo>
                    <a:pt x="66468" y="2336800"/>
                  </a:lnTo>
                  <a:lnTo>
                    <a:pt x="54485" y="2298700"/>
                  </a:lnTo>
                  <a:lnTo>
                    <a:pt x="43707" y="2247900"/>
                  </a:lnTo>
                  <a:lnTo>
                    <a:pt x="34125" y="2209800"/>
                  </a:lnTo>
                  <a:lnTo>
                    <a:pt x="25735" y="2159000"/>
                  </a:lnTo>
                  <a:lnTo>
                    <a:pt x="18529" y="2108200"/>
                  </a:lnTo>
                  <a:lnTo>
                    <a:pt x="12502" y="2070100"/>
                  </a:lnTo>
                  <a:lnTo>
                    <a:pt x="7647" y="2019300"/>
                  </a:lnTo>
                  <a:lnTo>
                    <a:pt x="3958" y="1981200"/>
                  </a:lnTo>
                  <a:lnTo>
                    <a:pt x="1429" y="1930400"/>
                  </a:lnTo>
                  <a:lnTo>
                    <a:pt x="53" y="1879600"/>
                  </a:lnTo>
                  <a:lnTo>
                    <a:pt x="0" y="1828800"/>
                  </a:lnTo>
                  <a:lnTo>
                    <a:pt x="736" y="1790700"/>
                  </a:lnTo>
                  <a:lnTo>
                    <a:pt x="2782" y="1752600"/>
                  </a:lnTo>
                  <a:lnTo>
                    <a:pt x="5957" y="1701800"/>
                  </a:lnTo>
                  <a:lnTo>
                    <a:pt x="10253" y="1651000"/>
                  </a:lnTo>
                  <a:lnTo>
                    <a:pt x="15665" y="1612900"/>
                  </a:lnTo>
                  <a:lnTo>
                    <a:pt x="22187" y="1562100"/>
                  </a:lnTo>
                  <a:lnTo>
                    <a:pt x="29811" y="1524000"/>
                  </a:lnTo>
                  <a:lnTo>
                    <a:pt x="38533" y="1473200"/>
                  </a:lnTo>
                  <a:lnTo>
                    <a:pt x="48345" y="1435100"/>
                  </a:lnTo>
                  <a:lnTo>
                    <a:pt x="59241" y="1384300"/>
                  </a:lnTo>
                  <a:lnTo>
                    <a:pt x="71215" y="1346200"/>
                  </a:lnTo>
                  <a:lnTo>
                    <a:pt x="84261" y="1295400"/>
                  </a:lnTo>
                  <a:lnTo>
                    <a:pt x="98373" y="1257300"/>
                  </a:lnTo>
                  <a:lnTo>
                    <a:pt x="113543" y="1206500"/>
                  </a:lnTo>
                  <a:lnTo>
                    <a:pt x="129767" y="1168400"/>
                  </a:lnTo>
                  <a:lnTo>
                    <a:pt x="147037" y="1130300"/>
                  </a:lnTo>
                  <a:lnTo>
                    <a:pt x="165347" y="1092200"/>
                  </a:lnTo>
                  <a:lnTo>
                    <a:pt x="184691" y="1041400"/>
                  </a:lnTo>
                  <a:lnTo>
                    <a:pt x="205063" y="1003300"/>
                  </a:lnTo>
                  <a:lnTo>
                    <a:pt x="226457" y="965200"/>
                  </a:lnTo>
                  <a:lnTo>
                    <a:pt x="248866" y="927100"/>
                  </a:lnTo>
                  <a:lnTo>
                    <a:pt x="272283" y="889000"/>
                  </a:lnTo>
                  <a:lnTo>
                    <a:pt x="296704" y="850900"/>
                  </a:lnTo>
                  <a:lnTo>
                    <a:pt x="322120" y="812800"/>
                  </a:lnTo>
                  <a:lnTo>
                    <a:pt x="348527" y="774700"/>
                  </a:lnTo>
                  <a:lnTo>
                    <a:pt x="375917" y="736600"/>
                  </a:lnTo>
                  <a:lnTo>
                    <a:pt x="404285" y="698500"/>
                  </a:lnTo>
                  <a:lnTo>
                    <a:pt x="433624" y="660400"/>
                  </a:lnTo>
                  <a:lnTo>
                    <a:pt x="463928" y="622300"/>
                  </a:lnTo>
                  <a:lnTo>
                    <a:pt x="495191" y="584200"/>
                  </a:lnTo>
                  <a:lnTo>
                    <a:pt x="527406" y="558800"/>
                  </a:lnTo>
                  <a:lnTo>
                    <a:pt x="560568" y="520700"/>
                  </a:lnTo>
                  <a:lnTo>
                    <a:pt x="594669" y="495300"/>
                  </a:lnTo>
                  <a:lnTo>
                    <a:pt x="629703" y="457200"/>
                  </a:lnTo>
                  <a:lnTo>
                    <a:pt x="665665" y="431800"/>
                  </a:lnTo>
                  <a:lnTo>
                    <a:pt x="702548" y="393700"/>
                  </a:lnTo>
                  <a:lnTo>
                    <a:pt x="740345" y="368300"/>
                  </a:lnTo>
                  <a:lnTo>
                    <a:pt x="779051" y="342900"/>
                  </a:lnTo>
                  <a:lnTo>
                    <a:pt x="818660" y="317500"/>
                  </a:lnTo>
                  <a:lnTo>
                    <a:pt x="859164" y="292100"/>
                  </a:lnTo>
                  <a:lnTo>
                    <a:pt x="1255880" y="914400"/>
                  </a:lnTo>
                  <a:lnTo>
                    <a:pt x="1215442" y="939800"/>
                  </a:lnTo>
                  <a:lnTo>
                    <a:pt x="1176523" y="965200"/>
                  </a:lnTo>
                  <a:lnTo>
                    <a:pt x="1139138" y="1003300"/>
                  </a:lnTo>
                  <a:lnTo>
                    <a:pt x="1103308" y="1028700"/>
                  </a:lnTo>
                  <a:lnTo>
                    <a:pt x="1069048" y="1066800"/>
                  </a:lnTo>
                  <a:lnTo>
                    <a:pt x="1036377" y="1092200"/>
                  </a:lnTo>
                  <a:lnTo>
                    <a:pt x="1005313" y="1130300"/>
                  </a:lnTo>
                  <a:lnTo>
                    <a:pt x="975874" y="1168400"/>
                  </a:lnTo>
                  <a:lnTo>
                    <a:pt x="948076" y="1206500"/>
                  </a:lnTo>
                  <a:lnTo>
                    <a:pt x="921939" y="1244600"/>
                  </a:lnTo>
                  <a:lnTo>
                    <a:pt x="897479" y="1282700"/>
                  </a:lnTo>
                  <a:lnTo>
                    <a:pt x="874714" y="1320800"/>
                  </a:lnTo>
                  <a:lnTo>
                    <a:pt x="853663" y="1358900"/>
                  </a:lnTo>
                  <a:lnTo>
                    <a:pt x="834343" y="1409700"/>
                  </a:lnTo>
                  <a:lnTo>
                    <a:pt x="816771" y="1447800"/>
                  </a:lnTo>
                  <a:lnTo>
                    <a:pt x="800966" y="1485900"/>
                  </a:lnTo>
                  <a:lnTo>
                    <a:pt x="786945" y="1536700"/>
                  </a:lnTo>
                  <a:lnTo>
                    <a:pt x="774726" y="1574800"/>
                  </a:lnTo>
                  <a:lnTo>
                    <a:pt x="764327" y="1625600"/>
                  </a:lnTo>
                  <a:lnTo>
                    <a:pt x="755765" y="1663700"/>
                  </a:lnTo>
                  <a:lnTo>
                    <a:pt x="749058" y="1714500"/>
                  </a:lnTo>
                  <a:lnTo>
                    <a:pt x="744224" y="1752600"/>
                  </a:lnTo>
                  <a:lnTo>
                    <a:pt x="741281" y="1803400"/>
                  </a:lnTo>
                  <a:lnTo>
                    <a:pt x="740247" y="1854200"/>
                  </a:lnTo>
                  <a:lnTo>
                    <a:pt x="741139" y="1892300"/>
                  </a:lnTo>
                  <a:lnTo>
                    <a:pt x="743975" y="1943100"/>
                  </a:lnTo>
                  <a:lnTo>
                    <a:pt x="748772" y="1993900"/>
                  </a:lnTo>
                  <a:lnTo>
                    <a:pt x="755549" y="2032000"/>
                  </a:lnTo>
                  <a:lnTo>
                    <a:pt x="764323" y="2082800"/>
                  </a:lnTo>
                  <a:lnTo>
                    <a:pt x="775113" y="2120900"/>
                  </a:lnTo>
                  <a:lnTo>
                    <a:pt x="787935" y="2171700"/>
                  </a:lnTo>
                  <a:lnTo>
                    <a:pt x="802807" y="2222500"/>
                  </a:lnTo>
                  <a:lnTo>
                    <a:pt x="819748" y="2260600"/>
                  </a:lnTo>
                  <a:lnTo>
                    <a:pt x="838775" y="2311400"/>
                  </a:lnTo>
                  <a:lnTo>
                    <a:pt x="859713" y="2349500"/>
                  </a:lnTo>
                  <a:lnTo>
                    <a:pt x="882340" y="2400300"/>
                  </a:lnTo>
                  <a:lnTo>
                    <a:pt x="906597" y="2438400"/>
                  </a:lnTo>
                  <a:lnTo>
                    <a:pt x="932430" y="2476500"/>
                  </a:lnTo>
                  <a:lnTo>
                    <a:pt x="959782" y="2514600"/>
                  </a:lnTo>
                  <a:lnTo>
                    <a:pt x="988597" y="2552700"/>
                  </a:lnTo>
                  <a:lnTo>
                    <a:pt x="1018818" y="2590800"/>
                  </a:lnTo>
                  <a:lnTo>
                    <a:pt x="1050389" y="2616200"/>
                  </a:lnTo>
                  <a:lnTo>
                    <a:pt x="1083255" y="2654300"/>
                  </a:lnTo>
                  <a:lnTo>
                    <a:pt x="1117357" y="2679700"/>
                  </a:lnTo>
                  <a:lnTo>
                    <a:pt x="1152641" y="2717800"/>
                  </a:lnTo>
                  <a:lnTo>
                    <a:pt x="1189051" y="2743200"/>
                  </a:lnTo>
                  <a:lnTo>
                    <a:pt x="1226528" y="2768600"/>
                  </a:lnTo>
                  <a:lnTo>
                    <a:pt x="1265019" y="2794000"/>
                  </a:lnTo>
                  <a:lnTo>
                    <a:pt x="1304466" y="2819400"/>
                  </a:lnTo>
                  <a:lnTo>
                    <a:pt x="1344812" y="2844800"/>
                  </a:lnTo>
                  <a:lnTo>
                    <a:pt x="1386003" y="2857500"/>
                  </a:lnTo>
                  <a:lnTo>
                    <a:pt x="1427980" y="2882900"/>
                  </a:lnTo>
                  <a:lnTo>
                    <a:pt x="1470689" y="2895600"/>
                  </a:lnTo>
                  <a:lnTo>
                    <a:pt x="1647711" y="2946400"/>
                  </a:lnTo>
                  <a:lnTo>
                    <a:pt x="1693231" y="2946400"/>
                  </a:lnTo>
                  <a:lnTo>
                    <a:pt x="1739145" y="2959100"/>
                  </a:lnTo>
                  <a:lnTo>
                    <a:pt x="3332134" y="2959100"/>
                  </a:lnTo>
                  <a:lnTo>
                    <a:pt x="3313830" y="2984500"/>
                  </a:lnTo>
                  <a:lnTo>
                    <a:pt x="3285479" y="3022600"/>
                  </a:lnTo>
                  <a:lnTo>
                    <a:pt x="3256245" y="3060700"/>
                  </a:lnTo>
                  <a:lnTo>
                    <a:pt x="3226138" y="3086100"/>
                  </a:lnTo>
                  <a:lnTo>
                    <a:pt x="3195172" y="3124200"/>
                  </a:lnTo>
                  <a:lnTo>
                    <a:pt x="3163359" y="3162300"/>
                  </a:lnTo>
                  <a:lnTo>
                    <a:pt x="3130709" y="3187700"/>
                  </a:lnTo>
                  <a:lnTo>
                    <a:pt x="3097236" y="3225800"/>
                  </a:lnTo>
                  <a:lnTo>
                    <a:pt x="3062950" y="3251200"/>
                  </a:lnTo>
                  <a:lnTo>
                    <a:pt x="3027864" y="3276600"/>
                  </a:lnTo>
                  <a:lnTo>
                    <a:pt x="2991989" y="3314700"/>
                  </a:lnTo>
                  <a:lnTo>
                    <a:pt x="2955339" y="3340100"/>
                  </a:lnTo>
                  <a:lnTo>
                    <a:pt x="2917923" y="3365500"/>
                  </a:lnTo>
                  <a:lnTo>
                    <a:pt x="2879755" y="3390900"/>
                  </a:lnTo>
                  <a:lnTo>
                    <a:pt x="2840846" y="3416300"/>
                  </a:lnTo>
                  <a:lnTo>
                    <a:pt x="2801208" y="3441700"/>
                  </a:lnTo>
                  <a:lnTo>
                    <a:pt x="2760853" y="3467100"/>
                  </a:lnTo>
                  <a:lnTo>
                    <a:pt x="2719793" y="3479800"/>
                  </a:lnTo>
                  <a:lnTo>
                    <a:pt x="2635605" y="3530600"/>
                  </a:lnTo>
                  <a:lnTo>
                    <a:pt x="2592501" y="3543300"/>
                  </a:lnTo>
                  <a:lnTo>
                    <a:pt x="2548740" y="3568700"/>
                  </a:lnTo>
                  <a:lnTo>
                    <a:pt x="2459291" y="3594100"/>
                  </a:lnTo>
                  <a:lnTo>
                    <a:pt x="2413628" y="3619500"/>
                  </a:lnTo>
                  <a:lnTo>
                    <a:pt x="2274033" y="3657600"/>
                  </a:lnTo>
                  <a:lnTo>
                    <a:pt x="2227271" y="3657600"/>
                  </a:lnTo>
                  <a:lnTo>
                    <a:pt x="2133645" y="368300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0" name="object 10"/>
          <p:cNvGrpSpPr/>
          <p:nvPr/>
        </p:nvGrpSpPr>
        <p:grpSpPr>
          <a:xfrm>
            <a:off x="3132466" y="2784109"/>
            <a:ext cx="3702050" cy="3702050"/>
            <a:chOff x="3132466" y="2784109"/>
            <a:chExt cx="3702050" cy="3702050"/>
          </a:xfrm>
        </p:grpSpPr>
        <p:sp>
          <p:nvSpPr>
            <p:cNvPr id="11" name="object 11"/>
            <p:cNvSpPr/>
            <p:nvPr/>
          </p:nvSpPr>
          <p:spPr>
            <a:xfrm>
              <a:off x="4983402" y="2784109"/>
              <a:ext cx="1447165" cy="1851025"/>
            </a:xfrm>
            <a:custGeom>
              <a:avLst/>
              <a:gdLst/>
              <a:ahLst/>
              <a:cxnLst/>
              <a:rect l="l" t="t" r="r" b="b"/>
              <a:pathLst>
                <a:path w="1447164" h="1851025">
                  <a:moveTo>
                    <a:pt x="0" y="1850955"/>
                  </a:moveTo>
                  <a:lnTo>
                    <a:pt x="0" y="0"/>
                  </a:lnTo>
                  <a:lnTo>
                    <a:pt x="51932" y="727"/>
                  </a:lnTo>
                  <a:lnTo>
                    <a:pt x="103784" y="2909"/>
                  </a:lnTo>
                  <a:lnTo>
                    <a:pt x="155553" y="6546"/>
                  </a:lnTo>
                  <a:lnTo>
                    <a:pt x="207241" y="11638"/>
                  </a:lnTo>
                  <a:lnTo>
                    <a:pt x="258766" y="18175"/>
                  </a:lnTo>
                  <a:lnTo>
                    <a:pt x="310046" y="26149"/>
                  </a:lnTo>
                  <a:lnTo>
                    <a:pt x="361083" y="35560"/>
                  </a:lnTo>
                  <a:lnTo>
                    <a:pt x="411876" y="46407"/>
                  </a:lnTo>
                  <a:lnTo>
                    <a:pt x="462345" y="58672"/>
                  </a:lnTo>
                  <a:lnTo>
                    <a:pt x="512410" y="72338"/>
                  </a:lnTo>
                  <a:lnTo>
                    <a:pt x="562072" y="87403"/>
                  </a:lnTo>
                  <a:lnTo>
                    <a:pt x="611331" y="103869"/>
                  </a:lnTo>
                  <a:lnTo>
                    <a:pt x="660110" y="121708"/>
                  </a:lnTo>
                  <a:lnTo>
                    <a:pt x="708330" y="140893"/>
                  </a:lnTo>
                  <a:lnTo>
                    <a:pt x="755993" y="161424"/>
                  </a:lnTo>
                  <a:lnTo>
                    <a:pt x="803099" y="183302"/>
                  </a:lnTo>
                  <a:lnTo>
                    <a:pt x="849573" y="206490"/>
                  </a:lnTo>
                  <a:lnTo>
                    <a:pt x="895343" y="230953"/>
                  </a:lnTo>
                  <a:lnTo>
                    <a:pt x="940407" y="256692"/>
                  </a:lnTo>
                  <a:lnTo>
                    <a:pt x="984767" y="283706"/>
                  </a:lnTo>
                  <a:lnTo>
                    <a:pt x="1028353" y="311952"/>
                  </a:lnTo>
                  <a:lnTo>
                    <a:pt x="1071096" y="341386"/>
                  </a:lnTo>
                  <a:lnTo>
                    <a:pt x="1112995" y="372009"/>
                  </a:lnTo>
                  <a:lnTo>
                    <a:pt x="1154051" y="403820"/>
                  </a:lnTo>
                  <a:lnTo>
                    <a:pt x="1194201" y="436768"/>
                  </a:lnTo>
                  <a:lnTo>
                    <a:pt x="1233379" y="470803"/>
                  </a:lnTo>
                  <a:lnTo>
                    <a:pt x="1271586" y="505924"/>
                  </a:lnTo>
                  <a:lnTo>
                    <a:pt x="1308822" y="542132"/>
                  </a:lnTo>
                  <a:lnTo>
                    <a:pt x="1345030" y="579368"/>
                  </a:lnTo>
                  <a:lnTo>
                    <a:pt x="1380152" y="617576"/>
                  </a:lnTo>
                  <a:lnTo>
                    <a:pt x="1414186" y="656754"/>
                  </a:lnTo>
                  <a:lnTo>
                    <a:pt x="1447135" y="696903"/>
                  </a:lnTo>
                  <a:lnTo>
                    <a:pt x="0" y="1850955"/>
                  </a:lnTo>
                  <a:close/>
                </a:path>
              </a:pathLst>
            </a:custGeom>
            <a:solidFill>
              <a:srgbClr val="D8C6A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4983402" y="3481013"/>
              <a:ext cx="1851025" cy="1566545"/>
            </a:xfrm>
            <a:custGeom>
              <a:avLst/>
              <a:gdLst/>
              <a:ahLst/>
              <a:cxnLst/>
              <a:rect l="l" t="t" r="r" b="b"/>
              <a:pathLst>
                <a:path w="1851025" h="1566545">
                  <a:moveTo>
                    <a:pt x="1804547" y="1565928"/>
                  </a:moveTo>
                  <a:lnTo>
                    <a:pt x="0" y="1154051"/>
                  </a:lnTo>
                  <a:lnTo>
                    <a:pt x="1447135" y="0"/>
                  </a:lnTo>
                  <a:lnTo>
                    <a:pt x="1478945" y="41056"/>
                  </a:lnTo>
                  <a:lnTo>
                    <a:pt x="1509568" y="82955"/>
                  </a:lnTo>
                  <a:lnTo>
                    <a:pt x="1539002" y="125698"/>
                  </a:lnTo>
                  <a:lnTo>
                    <a:pt x="1567248" y="169284"/>
                  </a:lnTo>
                  <a:lnTo>
                    <a:pt x="1594262" y="213644"/>
                  </a:lnTo>
                  <a:lnTo>
                    <a:pt x="1620001" y="258708"/>
                  </a:lnTo>
                  <a:lnTo>
                    <a:pt x="1644464" y="304478"/>
                  </a:lnTo>
                  <a:lnTo>
                    <a:pt x="1667653" y="350952"/>
                  </a:lnTo>
                  <a:lnTo>
                    <a:pt x="1689530" y="398057"/>
                  </a:lnTo>
                  <a:lnTo>
                    <a:pt x="1710061" y="445721"/>
                  </a:lnTo>
                  <a:lnTo>
                    <a:pt x="1729246" y="493941"/>
                  </a:lnTo>
                  <a:lnTo>
                    <a:pt x="1747085" y="542720"/>
                  </a:lnTo>
                  <a:lnTo>
                    <a:pt x="1763551" y="591978"/>
                  </a:lnTo>
                  <a:lnTo>
                    <a:pt x="1778617" y="641641"/>
                  </a:lnTo>
                  <a:lnTo>
                    <a:pt x="1792282" y="691706"/>
                  </a:lnTo>
                  <a:lnTo>
                    <a:pt x="1804547" y="742175"/>
                  </a:lnTo>
                  <a:lnTo>
                    <a:pt x="1815394" y="792968"/>
                  </a:lnTo>
                  <a:lnTo>
                    <a:pt x="1824805" y="844004"/>
                  </a:lnTo>
                  <a:lnTo>
                    <a:pt x="1832779" y="895285"/>
                  </a:lnTo>
                  <a:lnTo>
                    <a:pt x="1839316" y="946810"/>
                  </a:lnTo>
                  <a:lnTo>
                    <a:pt x="1844408" y="998498"/>
                  </a:lnTo>
                  <a:lnTo>
                    <a:pt x="1848045" y="1050267"/>
                  </a:lnTo>
                  <a:lnTo>
                    <a:pt x="1850227" y="1102118"/>
                  </a:lnTo>
                  <a:lnTo>
                    <a:pt x="1850955" y="1154051"/>
                  </a:lnTo>
                  <a:lnTo>
                    <a:pt x="1850227" y="1205984"/>
                  </a:lnTo>
                  <a:lnTo>
                    <a:pt x="1848045" y="1257835"/>
                  </a:lnTo>
                  <a:lnTo>
                    <a:pt x="1844408" y="1309605"/>
                  </a:lnTo>
                  <a:lnTo>
                    <a:pt x="1839316" y="1361292"/>
                  </a:lnTo>
                  <a:lnTo>
                    <a:pt x="1832779" y="1412817"/>
                  </a:lnTo>
                  <a:lnTo>
                    <a:pt x="1824805" y="1464098"/>
                  </a:lnTo>
                  <a:lnTo>
                    <a:pt x="1815394" y="1515135"/>
                  </a:lnTo>
                  <a:lnTo>
                    <a:pt x="1804547" y="1565928"/>
                  </a:lnTo>
                  <a:close/>
                </a:path>
              </a:pathLst>
            </a:custGeom>
            <a:solidFill>
              <a:srgbClr val="F1ECE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3132466" y="2784109"/>
              <a:ext cx="3655695" cy="3702050"/>
            </a:xfrm>
            <a:custGeom>
              <a:avLst/>
              <a:gdLst/>
              <a:ahLst/>
              <a:cxnLst/>
              <a:rect l="l" t="t" r="r" b="b"/>
              <a:pathLst>
                <a:path w="3655695" h="3702050">
                  <a:moveTo>
                    <a:pt x="1855319" y="3701905"/>
                  </a:moveTo>
                  <a:lnTo>
                    <a:pt x="1812054" y="3701502"/>
                  </a:lnTo>
                  <a:lnTo>
                    <a:pt x="1768816" y="3700088"/>
                  </a:lnTo>
                  <a:lnTo>
                    <a:pt x="1725617" y="3697663"/>
                  </a:lnTo>
                  <a:lnTo>
                    <a:pt x="1682492" y="3694230"/>
                  </a:lnTo>
                  <a:lnTo>
                    <a:pt x="1639454" y="3689789"/>
                  </a:lnTo>
                  <a:lnTo>
                    <a:pt x="1596537" y="3684344"/>
                  </a:lnTo>
                  <a:lnTo>
                    <a:pt x="1553753" y="3677897"/>
                  </a:lnTo>
                  <a:lnTo>
                    <a:pt x="1511137" y="3670453"/>
                  </a:lnTo>
                  <a:lnTo>
                    <a:pt x="1468701" y="3662013"/>
                  </a:lnTo>
                  <a:lnTo>
                    <a:pt x="1426480" y="3652586"/>
                  </a:lnTo>
                  <a:lnTo>
                    <a:pt x="1384484" y="3642172"/>
                  </a:lnTo>
                  <a:lnTo>
                    <a:pt x="1342750" y="3630782"/>
                  </a:lnTo>
                  <a:lnTo>
                    <a:pt x="1301287" y="3618417"/>
                  </a:lnTo>
                  <a:lnTo>
                    <a:pt x="1260130" y="3605089"/>
                  </a:lnTo>
                  <a:lnTo>
                    <a:pt x="1219291" y="3590800"/>
                  </a:lnTo>
                  <a:lnTo>
                    <a:pt x="1178802" y="3575563"/>
                  </a:lnTo>
                  <a:lnTo>
                    <a:pt x="1138675" y="3559381"/>
                  </a:lnTo>
                  <a:lnTo>
                    <a:pt x="1098942" y="3542269"/>
                  </a:lnTo>
                  <a:lnTo>
                    <a:pt x="1059615" y="3524230"/>
                  </a:lnTo>
                  <a:lnTo>
                    <a:pt x="1020726" y="3505279"/>
                  </a:lnTo>
                  <a:lnTo>
                    <a:pt x="982285" y="3485422"/>
                  </a:lnTo>
                  <a:lnTo>
                    <a:pt x="944323" y="3464674"/>
                  </a:lnTo>
                  <a:lnTo>
                    <a:pt x="906852" y="3443042"/>
                  </a:lnTo>
                  <a:lnTo>
                    <a:pt x="869902" y="3420544"/>
                  </a:lnTo>
                  <a:lnTo>
                    <a:pt x="833482" y="3397184"/>
                  </a:lnTo>
                  <a:lnTo>
                    <a:pt x="797624" y="3372983"/>
                  </a:lnTo>
                  <a:lnTo>
                    <a:pt x="762336" y="3347947"/>
                  </a:lnTo>
                  <a:lnTo>
                    <a:pt x="727647" y="3322097"/>
                  </a:lnTo>
                  <a:lnTo>
                    <a:pt x="693568" y="3295440"/>
                  </a:lnTo>
                  <a:lnTo>
                    <a:pt x="660125" y="3267997"/>
                  </a:lnTo>
                  <a:lnTo>
                    <a:pt x="627329" y="3239776"/>
                  </a:lnTo>
                  <a:lnTo>
                    <a:pt x="595205" y="3210800"/>
                  </a:lnTo>
                  <a:lnTo>
                    <a:pt x="563764" y="3181077"/>
                  </a:lnTo>
                  <a:lnTo>
                    <a:pt x="533029" y="3150632"/>
                  </a:lnTo>
                  <a:lnTo>
                    <a:pt x="503011" y="3119472"/>
                  </a:lnTo>
                  <a:lnTo>
                    <a:pt x="473733" y="3087623"/>
                  </a:lnTo>
                  <a:lnTo>
                    <a:pt x="445203" y="3055095"/>
                  </a:lnTo>
                  <a:lnTo>
                    <a:pt x="417446" y="3021913"/>
                  </a:lnTo>
                  <a:lnTo>
                    <a:pt x="390468" y="2988087"/>
                  </a:lnTo>
                  <a:lnTo>
                    <a:pt x="364291" y="2953644"/>
                  </a:lnTo>
                  <a:lnTo>
                    <a:pt x="338923" y="2918594"/>
                  </a:lnTo>
                  <a:lnTo>
                    <a:pt x="314384" y="2882966"/>
                  </a:lnTo>
                  <a:lnTo>
                    <a:pt x="290682" y="2846769"/>
                  </a:lnTo>
                  <a:lnTo>
                    <a:pt x="267835" y="2810033"/>
                  </a:lnTo>
                  <a:lnTo>
                    <a:pt x="245851" y="2772767"/>
                  </a:lnTo>
                  <a:lnTo>
                    <a:pt x="224746" y="2735004"/>
                  </a:lnTo>
                  <a:lnTo>
                    <a:pt x="204526" y="2696752"/>
                  </a:lnTo>
                  <a:lnTo>
                    <a:pt x="185209" y="2658043"/>
                  </a:lnTo>
                  <a:lnTo>
                    <a:pt x="166799" y="2618888"/>
                  </a:lnTo>
                  <a:lnTo>
                    <a:pt x="149312" y="2579319"/>
                  </a:lnTo>
                  <a:lnTo>
                    <a:pt x="132752" y="2539346"/>
                  </a:lnTo>
                  <a:lnTo>
                    <a:pt x="117133" y="2499003"/>
                  </a:lnTo>
                  <a:lnTo>
                    <a:pt x="102460" y="2458300"/>
                  </a:lnTo>
                  <a:lnTo>
                    <a:pt x="88743" y="2417271"/>
                  </a:lnTo>
                  <a:lnTo>
                    <a:pt x="75987" y="2375927"/>
                  </a:lnTo>
                  <a:lnTo>
                    <a:pt x="64203" y="2334302"/>
                  </a:lnTo>
                  <a:lnTo>
                    <a:pt x="53394" y="2292407"/>
                  </a:lnTo>
                  <a:lnTo>
                    <a:pt x="43568" y="2250277"/>
                  </a:lnTo>
                  <a:lnTo>
                    <a:pt x="34728" y="2207923"/>
                  </a:lnTo>
                  <a:lnTo>
                    <a:pt x="26881" y="2165379"/>
                  </a:lnTo>
                  <a:lnTo>
                    <a:pt x="20030" y="2122658"/>
                  </a:lnTo>
                  <a:lnTo>
                    <a:pt x="14181" y="2079794"/>
                  </a:lnTo>
                  <a:lnTo>
                    <a:pt x="9333" y="2036800"/>
                  </a:lnTo>
                  <a:lnTo>
                    <a:pt x="5493" y="1993709"/>
                  </a:lnTo>
                  <a:lnTo>
                    <a:pt x="2661" y="1950535"/>
                  </a:lnTo>
                  <a:lnTo>
                    <a:pt x="838" y="1907312"/>
                  </a:lnTo>
                  <a:lnTo>
                    <a:pt x="26" y="1864053"/>
                  </a:lnTo>
                  <a:lnTo>
                    <a:pt x="0" y="1842422"/>
                  </a:lnTo>
                  <a:lnTo>
                    <a:pt x="226" y="1820792"/>
                  </a:lnTo>
                  <a:lnTo>
                    <a:pt x="1436" y="1777542"/>
                  </a:lnTo>
                  <a:lnTo>
                    <a:pt x="3657" y="1734338"/>
                  </a:lnTo>
                  <a:lnTo>
                    <a:pt x="6888" y="1691192"/>
                  </a:lnTo>
                  <a:lnTo>
                    <a:pt x="11125" y="1648139"/>
                  </a:lnTo>
                  <a:lnTo>
                    <a:pt x="16368" y="1605191"/>
                  </a:lnTo>
                  <a:lnTo>
                    <a:pt x="22613" y="1562383"/>
                  </a:lnTo>
                  <a:lnTo>
                    <a:pt x="29858" y="1519727"/>
                  </a:lnTo>
                  <a:lnTo>
                    <a:pt x="38096" y="1477257"/>
                  </a:lnTo>
                  <a:lnTo>
                    <a:pt x="47326" y="1434986"/>
                  </a:lnTo>
                  <a:lnTo>
                    <a:pt x="57540" y="1392948"/>
                  </a:lnTo>
                  <a:lnTo>
                    <a:pt x="68736" y="1351155"/>
                  </a:lnTo>
                  <a:lnTo>
                    <a:pt x="80903" y="1309640"/>
                  </a:lnTo>
                  <a:lnTo>
                    <a:pt x="94039" y="1268415"/>
                  </a:lnTo>
                  <a:lnTo>
                    <a:pt x="108134" y="1227515"/>
                  </a:lnTo>
                  <a:lnTo>
                    <a:pt x="123182" y="1186949"/>
                  </a:lnTo>
                  <a:lnTo>
                    <a:pt x="139172" y="1146751"/>
                  </a:lnTo>
                  <a:lnTo>
                    <a:pt x="156100" y="1106933"/>
                  </a:lnTo>
                  <a:lnTo>
                    <a:pt x="173951" y="1067527"/>
                  </a:lnTo>
                  <a:lnTo>
                    <a:pt x="192721" y="1028543"/>
                  </a:lnTo>
                  <a:lnTo>
                    <a:pt x="212394" y="990014"/>
                  </a:lnTo>
                  <a:lnTo>
                    <a:pt x="232965" y="951950"/>
                  </a:lnTo>
                  <a:lnTo>
                    <a:pt x="254417" y="914383"/>
                  </a:lnTo>
                  <a:lnTo>
                    <a:pt x="276745" y="877322"/>
                  </a:lnTo>
                  <a:lnTo>
                    <a:pt x="299929" y="840798"/>
                  </a:lnTo>
                  <a:lnTo>
                    <a:pt x="323964" y="804821"/>
                  </a:lnTo>
                  <a:lnTo>
                    <a:pt x="348830" y="769420"/>
                  </a:lnTo>
                  <a:lnTo>
                    <a:pt x="374520" y="734606"/>
                  </a:lnTo>
                  <a:lnTo>
                    <a:pt x="401013" y="700406"/>
                  </a:lnTo>
                  <a:lnTo>
                    <a:pt x="428302" y="666830"/>
                  </a:lnTo>
                  <a:lnTo>
                    <a:pt x="456365" y="633905"/>
                  </a:lnTo>
                  <a:lnTo>
                    <a:pt x="485193" y="601641"/>
                  </a:lnTo>
                  <a:lnTo>
                    <a:pt x="514763" y="570064"/>
                  </a:lnTo>
                  <a:lnTo>
                    <a:pt x="545068" y="539183"/>
                  </a:lnTo>
                  <a:lnTo>
                    <a:pt x="576082" y="509022"/>
                  </a:lnTo>
                  <a:lnTo>
                    <a:pt x="607796" y="479590"/>
                  </a:lnTo>
                  <a:lnTo>
                    <a:pt x="640185" y="450912"/>
                  </a:lnTo>
                  <a:lnTo>
                    <a:pt x="673241" y="422994"/>
                  </a:lnTo>
                  <a:lnTo>
                    <a:pt x="706935" y="395861"/>
                  </a:lnTo>
                  <a:lnTo>
                    <a:pt x="741258" y="369518"/>
                  </a:lnTo>
                  <a:lnTo>
                    <a:pt x="776184" y="343989"/>
                  </a:lnTo>
                  <a:lnTo>
                    <a:pt x="811701" y="319280"/>
                  </a:lnTo>
                  <a:lnTo>
                    <a:pt x="847781" y="295411"/>
                  </a:lnTo>
                  <a:lnTo>
                    <a:pt x="884414" y="272388"/>
                  </a:lnTo>
                  <a:lnTo>
                    <a:pt x="921571" y="250231"/>
                  </a:lnTo>
                  <a:lnTo>
                    <a:pt x="959240" y="228945"/>
                  </a:lnTo>
                  <a:lnTo>
                    <a:pt x="997391" y="208549"/>
                  </a:lnTo>
                  <a:lnTo>
                    <a:pt x="1036013" y="189047"/>
                  </a:lnTo>
                  <a:lnTo>
                    <a:pt x="1075076" y="170456"/>
                  </a:lnTo>
                  <a:lnTo>
                    <a:pt x="1114568" y="152780"/>
                  </a:lnTo>
                  <a:lnTo>
                    <a:pt x="1154456" y="136034"/>
                  </a:lnTo>
                  <a:lnTo>
                    <a:pt x="1194731" y="120223"/>
                  </a:lnTo>
                  <a:lnTo>
                    <a:pt x="1235358" y="105360"/>
                  </a:lnTo>
                  <a:lnTo>
                    <a:pt x="1276328" y="91448"/>
                  </a:lnTo>
                  <a:lnTo>
                    <a:pt x="1317606" y="78500"/>
                  </a:lnTo>
                  <a:lnTo>
                    <a:pt x="1359181" y="66518"/>
                  </a:lnTo>
                  <a:lnTo>
                    <a:pt x="1401019" y="55513"/>
                  </a:lnTo>
                  <a:lnTo>
                    <a:pt x="1443108" y="45487"/>
                  </a:lnTo>
                  <a:lnTo>
                    <a:pt x="1485414" y="36449"/>
                  </a:lnTo>
                  <a:lnTo>
                    <a:pt x="1527926" y="28401"/>
                  </a:lnTo>
                  <a:lnTo>
                    <a:pt x="1570609" y="21350"/>
                  </a:lnTo>
                  <a:lnTo>
                    <a:pt x="1613450" y="15298"/>
                  </a:lnTo>
                  <a:lnTo>
                    <a:pt x="1656416" y="10249"/>
                  </a:lnTo>
                  <a:lnTo>
                    <a:pt x="1699494" y="6205"/>
                  </a:lnTo>
                  <a:lnTo>
                    <a:pt x="1742648" y="3170"/>
                  </a:lnTo>
                  <a:lnTo>
                    <a:pt x="1785867" y="1143"/>
                  </a:lnTo>
                  <a:lnTo>
                    <a:pt x="1829117" y="128"/>
                  </a:lnTo>
                  <a:lnTo>
                    <a:pt x="1850750" y="0"/>
                  </a:lnTo>
                  <a:lnTo>
                    <a:pt x="1850935" y="1850955"/>
                  </a:lnTo>
                  <a:lnTo>
                    <a:pt x="3655483" y="2262831"/>
                  </a:lnTo>
                  <a:lnTo>
                    <a:pt x="3645364" y="2304895"/>
                  </a:lnTo>
                  <a:lnTo>
                    <a:pt x="3634264" y="2346711"/>
                  </a:lnTo>
                  <a:lnTo>
                    <a:pt x="3622190" y="2388256"/>
                  </a:lnTo>
                  <a:lnTo>
                    <a:pt x="3609148" y="2429507"/>
                  </a:lnTo>
                  <a:lnTo>
                    <a:pt x="3595146" y="2470443"/>
                  </a:lnTo>
                  <a:lnTo>
                    <a:pt x="3580190" y="2511040"/>
                  </a:lnTo>
                  <a:lnTo>
                    <a:pt x="3564290" y="2551276"/>
                  </a:lnTo>
                  <a:lnTo>
                    <a:pt x="3547454" y="2591130"/>
                  </a:lnTo>
                  <a:lnTo>
                    <a:pt x="3529691" y="2630579"/>
                  </a:lnTo>
                  <a:lnTo>
                    <a:pt x="3511011" y="2669603"/>
                  </a:lnTo>
                  <a:lnTo>
                    <a:pt x="3491424" y="2708179"/>
                  </a:lnTo>
                  <a:lnTo>
                    <a:pt x="3470940" y="2746287"/>
                  </a:lnTo>
                  <a:lnTo>
                    <a:pt x="3449572" y="2783906"/>
                  </a:lnTo>
                  <a:lnTo>
                    <a:pt x="3427330" y="2821015"/>
                  </a:lnTo>
                  <a:lnTo>
                    <a:pt x="3404227" y="2857594"/>
                  </a:lnTo>
                  <a:lnTo>
                    <a:pt x="3380275" y="2893622"/>
                  </a:lnTo>
                  <a:lnTo>
                    <a:pt x="3355488" y="2929082"/>
                  </a:lnTo>
                  <a:lnTo>
                    <a:pt x="3329879" y="2963952"/>
                  </a:lnTo>
                  <a:lnTo>
                    <a:pt x="3303461" y="2998214"/>
                  </a:lnTo>
                  <a:lnTo>
                    <a:pt x="3276250" y="3031850"/>
                  </a:lnTo>
                  <a:lnTo>
                    <a:pt x="3248261" y="3064840"/>
                  </a:lnTo>
                  <a:lnTo>
                    <a:pt x="3219508" y="3097167"/>
                  </a:lnTo>
                  <a:lnTo>
                    <a:pt x="3190007" y="3128814"/>
                  </a:lnTo>
                  <a:lnTo>
                    <a:pt x="3159775" y="3159762"/>
                  </a:lnTo>
                  <a:lnTo>
                    <a:pt x="3128827" y="3189995"/>
                  </a:lnTo>
                  <a:lnTo>
                    <a:pt x="3097182" y="3219496"/>
                  </a:lnTo>
                  <a:lnTo>
                    <a:pt x="3064856" y="3248250"/>
                  </a:lnTo>
                  <a:lnTo>
                    <a:pt x="3031866" y="3276240"/>
                  </a:lnTo>
                  <a:lnTo>
                    <a:pt x="2998231" y="3303452"/>
                  </a:lnTo>
                  <a:lnTo>
                    <a:pt x="2963969" y="3329870"/>
                  </a:lnTo>
                  <a:lnTo>
                    <a:pt x="2929100" y="3355480"/>
                  </a:lnTo>
                  <a:lnTo>
                    <a:pt x="2893641" y="3380268"/>
                  </a:lnTo>
                  <a:lnTo>
                    <a:pt x="2857613" y="3404221"/>
                  </a:lnTo>
                  <a:lnTo>
                    <a:pt x="2821034" y="3427325"/>
                  </a:lnTo>
                  <a:lnTo>
                    <a:pt x="2783926" y="3449568"/>
                  </a:lnTo>
                  <a:lnTo>
                    <a:pt x="2746308" y="3470938"/>
                  </a:lnTo>
                  <a:lnTo>
                    <a:pt x="2708200" y="3491422"/>
                  </a:lnTo>
                  <a:lnTo>
                    <a:pt x="2669625" y="3511010"/>
                  </a:lnTo>
                  <a:lnTo>
                    <a:pt x="2630602" y="3529691"/>
                  </a:lnTo>
                  <a:lnTo>
                    <a:pt x="2591153" y="3547455"/>
                  </a:lnTo>
                  <a:lnTo>
                    <a:pt x="2551300" y="3564292"/>
                  </a:lnTo>
                  <a:lnTo>
                    <a:pt x="2511064" y="3580193"/>
                  </a:lnTo>
                  <a:lnTo>
                    <a:pt x="2470467" y="3595150"/>
                  </a:lnTo>
                  <a:lnTo>
                    <a:pt x="2429532" y="3609153"/>
                  </a:lnTo>
                  <a:lnTo>
                    <a:pt x="2388281" y="3622196"/>
                  </a:lnTo>
                  <a:lnTo>
                    <a:pt x="2346736" y="3634271"/>
                  </a:lnTo>
                  <a:lnTo>
                    <a:pt x="2304920" y="3645372"/>
                  </a:lnTo>
                  <a:lnTo>
                    <a:pt x="2262857" y="3655493"/>
                  </a:lnTo>
                  <a:lnTo>
                    <a:pt x="2220568" y="3664627"/>
                  </a:lnTo>
                  <a:lnTo>
                    <a:pt x="2178077" y="3672771"/>
                  </a:lnTo>
                  <a:lnTo>
                    <a:pt x="2135408" y="3679919"/>
                  </a:lnTo>
                  <a:lnTo>
                    <a:pt x="2092583" y="3686068"/>
                  </a:lnTo>
                  <a:lnTo>
                    <a:pt x="2049626" y="3691215"/>
                  </a:lnTo>
                  <a:lnTo>
                    <a:pt x="2006561" y="3695356"/>
                  </a:lnTo>
                  <a:lnTo>
                    <a:pt x="1963411" y="3698490"/>
                  </a:lnTo>
                  <a:lnTo>
                    <a:pt x="1920199" y="3700614"/>
                  </a:lnTo>
                  <a:lnTo>
                    <a:pt x="1876949" y="3701727"/>
                  </a:lnTo>
                  <a:lnTo>
                    <a:pt x="1855319" y="3701905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46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dirty="0" spc="254"/>
              <a:t>질의</a:t>
            </a:r>
            <a:r>
              <a:rPr dirty="0" spc="-80"/>
              <a:t> </a:t>
            </a:r>
            <a:r>
              <a:rPr dirty="0" spc="254"/>
              <a:t>응답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0" y="9717040"/>
            <a:ext cx="18288000" cy="139065"/>
            <a:chOff x="0" y="9717040"/>
            <a:chExt cx="18288000" cy="139065"/>
          </a:xfrm>
        </p:grpSpPr>
        <p:sp>
          <p:nvSpPr>
            <p:cNvPr id="7" name="object 7"/>
            <p:cNvSpPr/>
            <p:nvPr/>
          </p:nvSpPr>
          <p:spPr>
            <a:xfrm>
              <a:off x="0" y="9717040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9817942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9" name="object 9"/>
          <p:cNvGrpSpPr/>
          <p:nvPr/>
        </p:nvGrpSpPr>
        <p:grpSpPr>
          <a:xfrm>
            <a:off x="0" y="9425578"/>
            <a:ext cx="18288000" cy="139065"/>
            <a:chOff x="0" y="9425578"/>
            <a:chExt cx="18288000" cy="139065"/>
          </a:xfrm>
        </p:grpSpPr>
        <p:sp>
          <p:nvSpPr>
            <p:cNvPr id="10" name="object 10"/>
            <p:cNvSpPr/>
            <p:nvPr/>
          </p:nvSpPr>
          <p:spPr>
            <a:xfrm>
              <a:off x="0" y="9425578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0" y="9526481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2" name="object 12"/>
          <p:cNvGrpSpPr/>
          <p:nvPr/>
        </p:nvGrpSpPr>
        <p:grpSpPr>
          <a:xfrm>
            <a:off x="0" y="9134117"/>
            <a:ext cx="18288000" cy="139065"/>
            <a:chOff x="0" y="9134117"/>
            <a:chExt cx="18288000" cy="139065"/>
          </a:xfrm>
        </p:grpSpPr>
        <p:sp>
          <p:nvSpPr>
            <p:cNvPr id="13" name="object 13"/>
            <p:cNvSpPr/>
            <p:nvPr/>
          </p:nvSpPr>
          <p:spPr>
            <a:xfrm>
              <a:off x="0" y="9134117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0" y="9235019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5" name="object 15"/>
          <p:cNvGrpSpPr/>
          <p:nvPr/>
        </p:nvGrpSpPr>
        <p:grpSpPr>
          <a:xfrm>
            <a:off x="0" y="8842655"/>
            <a:ext cx="18288000" cy="139065"/>
            <a:chOff x="0" y="8842655"/>
            <a:chExt cx="18288000" cy="139065"/>
          </a:xfrm>
        </p:grpSpPr>
        <p:sp>
          <p:nvSpPr>
            <p:cNvPr id="16" name="object 16"/>
            <p:cNvSpPr/>
            <p:nvPr/>
          </p:nvSpPr>
          <p:spPr>
            <a:xfrm>
              <a:off x="0" y="8842655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0" y="8943557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8" name="object 18"/>
          <p:cNvSpPr txBox="1"/>
          <p:nvPr/>
        </p:nvSpPr>
        <p:spPr>
          <a:xfrm rot="21480000">
            <a:off x="7564649" y="2561562"/>
            <a:ext cx="3157291" cy="20002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4005"/>
              </a:lnSpc>
            </a:pPr>
            <a:r>
              <a:rPr dirty="0" sz="15750" spc="-6950">
                <a:solidFill>
                  <a:srgbClr val="181818"/>
                </a:solidFill>
                <a:latin typeface="Arial"/>
                <a:cs typeface="Arial"/>
              </a:rPr>
              <a:t>Q</a:t>
            </a:r>
            <a:r>
              <a:rPr dirty="0" sz="15750" spc="-4085">
                <a:solidFill>
                  <a:srgbClr val="181818"/>
                </a:solidFill>
                <a:latin typeface="Arial"/>
                <a:cs typeface="Arial"/>
              </a:rPr>
              <a:t>&amp;</a:t>
            </a:r>
            <a:r>
              <a:rPr dirty="0" sz="15750" spc="-3105">
                <a:solidFill>
                  <a:srgbClr val="181818"/>
                </a:solidFill>
                <a:latin typeface="Arial"/>
                <a:cs typeface="Arial"/>
              </a:rPr>
              <a:t>A</a:t>
            </a:r>
            <a:endParaRPr sz="15750">
              <a:latin typeface="Arial"/>
              <a:cs typeface="Arial"/>
            </a:endParaRPr>
          </a:p>
        </p:txBody>
      </p:sp>
      <p:sp>
        <p:nvSpPr>
          <p:cNvPr id="20" name="Holder 5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34188" y="5206631"/>
            <a:ext cx="4019550" cy="1952625"/>
          </a:xfrm>
          <a:prstGeom prst="rect">
            <a:avLst/>
          </a:prstGeom>
        </p:spPr>
        <p:txBody>
          <a:bodyPr wrap="square" lIns="0" tIns="21272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675"/>
              </a:spcBef>
            </a:pPr>
            <a:r>
              <a:rPr dirty="0" sz="2900" spc="-110">
                <a:solidFill>
                  <a:srgbClr val="181818"/>
                </a:solidFill>
                <a:latin typeface="Trebuchet MS"/>
                <a:cs typeface="Trebuchet MS"/>
                <a:hlinkClick r:id="rId2"/>
              </a:rPr>
              <a:t>hello@reallygreatsite.com</a:t>
            </a:r>
            <a:endParaRPr sz="29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1575"/>
              </a:spcBef>
            </a:pPr>
            <a:r>
              <a:rPr dirty="0" sz="2900" spc="-15">
                <a:solidFill>
                  <a:srgbClr val="181818"/>
                </a:solidFill>
                <a:latin typeface="Trebuchet MS"/>
                <a:cs typeface="Trebuchet MS"/>
              </a:rPr>
              <a:t>+123-456-7890</a:t>
            </a:r>
            <a:endParaRPr sz="29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1580"/>
              </a:spcBef>
            </a:pPr>
            <a:r>
              <a:rPr dirty="0" sz="2900" spc="-90">
                <a:solidFill>
                  <a:srgbClr val="181818"/>
                </a:solidFill>
                <a:latin typeface="Trebuchet MS"/>
                <a:cs typeface="Trebuchet MS"/>
                <a:hlinkClick r:id="rId3"/>
              </a:rPr>
              <a:t>www.reallygreatsite.com</a:t>
            </a:r>
            <a:endParaRPr sz="2900">
              <a:latin typeface="Trebuchet MS"/>
              <a:cs typeface="Trebuchet MS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/>
          <p:cNvSpPr txBox="1"/>
          <p:nvPr/>
        </p:nvSpPr>
        <p:spPr>
          <a:xfrm rot="21060000">
            <a:off x="6298593" y="2665759"/>
            <a:ext cx="5684684" cy="20256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3935"/>
              </a:lnSpc>
            </a:pPr>
            <a:r>
              <a:rPr dirty="0" baseline="-1915" sz="23925" spc="-8692">
                <a:solidFill>
                  <a:srgbClr val="181818"/>
                </a:solidFill>
                <a:latin typeface="Arial"/>
                <a:cs typeface="Arial"/>
              </a:rPr>
              <a:t>T</a:t>
            </a:r>
            <a:r>
              <a:rPr dirty="0" baseline="-1741" sz="23925" spc="-6209">
                <a:solidFill>
                  <a:srgbClr val="181818"/>
                </a:solidFill>
                <a:latin typeface="Arial"/>
                <a:cs typeface="Arial"/>
              </a:rPr>
              <a:t>h</a:t>
            </a:r>
            <a:r>
              <a:rPr dirty="0" baseline="-1393" sz="23925" spc="-6787">
                <a:solidFill>
                  <a:srgbClr val="181818"/>
                </a:solidFill>
                <a:latin typeface="Arial"/>
                <a:cs typeface="Arial"/>
              </a:rPr>
              <a:t>a</a:t>
            </a:r>
            <a:r>
              <a:rPr dirty="0" baseline="-1219" sz="23925" spc="-6712">
                <a:solidFill>
                  <a:srgbClr val="181818"/>
                </a:solidFill>
                <a:latin typeface="Arial"/>
                <a:cs typeface="Arial"/>
              </a:rPr>
              <a:t>n</a:t>
            </a:r>
            <a:r>
              <a:rPr dirty="0" sz="15950" spc="-3145">
                <a:solidFill>
                  <a:srgbClr val="181818"/>
                </a:solidFill>
                <a:latin typeface="Arial"/>
                <a:cs typeface="Arial"/>
              </a:rPr>
              <a:t>k</a:t>
            </a:r>
            <a:r>
              <a:rPr dirty="0" sz="15950" spc="-1210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dirty="0" sz="15950" spc="-3850">
                <a:solidFill>
                  <a:srgbClr val="181818"/>
                </a:solidFill>
                <a:latin typeface="Arial"/>
                <a:cs typeface="Arial"/>
              </a:rPr>
              <a:t>y</a:t>
            </a:r>
            <a:r>
              <a:rPr dirty="0" sz="15950" spc="-5735">
                <a:solidFill>
                  <a:srgbClr val="181818"/>
                </a:solidFill>
                <a:latin typeface="Arial"/>
                <a:cs typeface="Arial"/>
              </a:rPr>
              <a:t>o</a:t>
            </a:r>
            <a:r>
              <a:rPr dirty="0" sz="15950" spc="-4795">
                <a:solidFill>
                  <a:srgbClr val="181818"/>
                </a:solidFill>
                <a:latin typeface="Arial"/>
                <a:cs typeface="Arial"/>
              </a:rPr>
              <a:t>u</a:t>
            </a:r>
            <a:r>
              <a:rPr dirty="0" sz="15950" spc="-2170">
                <a:solidFill>
                  <a:srgbClr val="181818"/>
                </a:solidFill>
                <a:latin typeface="Arial"/>
                <a:cs typeface="Arial"/>
              </a:rPr>
              <a:t>!</a:t>
            </a:r>
            <a:endParaRPr sz="15950">
              <a:latin typeface="Arial"/>
              <a:cs typeface="Arial"/>
            </a:endParaRPr>
          </a:p>
        </p:txBody>
      </p:sp>
      <p:sp>
        <p:nvSpPr>
          <p:cNvPr id="8" name="Holder 4"/>
          <p:cNvSpPr>
            <a:spLocks noGrp="1"/>
          </p:cNvSpPr>
          <p:nvPr>
            <p:ph type="sldNum" sz="quarter" idx="7"/>
          </p:nvPr>
        </p:nvSpPr>
        <p:spPr>
          <a:xfrm>
            <a:off x="13548361" y="375285"/>
            <a:ext cx="4206240" cy="272415"/>
          </a:xfrm>
        </p:spPr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328638" y="795718"/>
            <a:ext cx="1943734" cy="404432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sz="2600" spc="-215">
                <a:solidFill>
                  <a:srgbClr val="181818"/>
                </a:solidFill>
                <a:latin typeface="바탕"/>
                <a:cs typeface="바탕"/>
              </a:rPr>
              <a:t>프로젝</a:t>
            </a:r>
            <a:r>
              <a:rPr sz="2600" spc="-209">
                <a:solidFill>
                  <a:srgbClr val="181818"/>
                </a:solidFill>
                <a:latin typeface="바탕"/>
                <a:cs typeface="바탕"/>
              </a:rPr>
              <a:t>트</a:t>
            </a:r>
            <a:r>
              <a:rPr sz="2600" spc="-114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sz="2600" spc="-215">
                <a:solidFill>
                  <a:srgbClr val="181818"/>
                </a:solidFill>
                <a:latin typeface="바탕"/>
                <a:cs typeface="바탕"/>
              </a:rPr>
              <a:t>배</a:t>
            </a:r>
            <a:r>
              <a:rPr sz="2600" spc="-209">
                <a:solidFill>
                  <a:srgbClr val="181818"/>
                </a:solidFill>
                <a:latin typeface="바탕"/>
                <a:cs typeface="바탕"/>
              </a:rPr>
              <a:t>경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 idx="0"/>
          </p:nvPr>
        </p:nvSpPr>
        <p:spPr>
          <a:xfrm>
            <a:off x="1122973" y="988329"/>
            <a:ext cx="2200275" cy="726171"/>
          </a:xfrm>
          <a:prstGeom prst="rect">
            <a:avLst/>
          </a:prstGeom>
        </p:spPr>
        <p:txBody>
          <a:bodyPr vert="horz" wrap="square" lIns="0" tIns="13335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04"/>
              </a:spcBef>
              <a:defRPr/>
            </a:pPr>
            <a:r>
              <a:rPr lang="ko-KR" altLang="en-US" sz="4700" spc="-375">
                <a:latin typeface="바탕"/>
                <a:cs typeface="바탕"/>
              </a:rPr>
              <a:t>팀      원</a:t>
            </a:r>
            <a:endParaRPr lang="ko-KR" altLang="en-US" sz="4700" spc="-375">
              <a:latin typeface="바탕"/>
              <a:cs typeface="바탕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rect l="l" t="t" r="r" b="b"/>
            <a:pathLst>
              <a:path w="327660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/>
          <a:lstStyle/>
          <a:p>
            <a:pPr>
              <a:defRPr/>
            </a:pPr>
            <a:endParaRPr lang="ko-KR" altLang="en-US"/>
          </a:p>
        </p:txBody>
      </p:sp>
      <p:sp>
        <p:nvSpPr>
          <p:cNvPr id="5" name="object 5"/>
          <p:cNvSpPr txBox="1"/>
          <p:nvPr/>
        </p:nvSpPr>
        <p:spPr>
          <a:xfrm>
            <a:off x="3048000" y="7000220"/>
            <a:ext cx="3863561" cy="1953280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latin typeface="Trebuchet MS"/>
                <a:cs typeface="Trebuchet MS"/>
              </a:rPr>
              <a:t>강 민 성</a:t>
            </a:r>
            <a:r>
              <a:rPr lang="en-US" altLang="ko-KR" sz="2700">
                <a:latin typeface="Trebuchet MS"/>
                <a:cs typeface="Trebuchet MS"/>
              </a:rPr>
              <a:t>(</a:t>
            </a:r>
            <a:r>
              <a:rPr lang="ko-KR" altLang="en-US" sz="2700">
                <a:latin typeface="Trebuchet MS"/>
                <a:cs typeface="Trebuchet MS"/>
              </a:rPr>
              <a:t>디자인</a:t>
            </a:r>
            <a:r>
              <a:rPr lang="en-US" altLang="ko-KR" sz="2700">
                <a:latin typeface="Trebuchet MS"/>
                <a:cs typeface="Trebuchet MS"/>
              </a:rPr>
              <a:t>)</a:t>
            </a:r>
            <a:endParaRPr lang="en-US" altLang="ko-KR" sz="2700"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latin typeface="Trebuchet MS"/>
                <a:cs typeface="Trebuchet MS"/>
              </a:rPr>
              <a:t>  </a:t>
            </a:r>
            <a:r>
              <a:rPr lang="en-US" altLang="ko-KR" sz="2700">
                <a:latin typeface="Trebuchet MS"/>
                <a:cs typeface="Trebuchet MS"/>
              </a:rPr>
              <a:t>-</a:t>
            </a:r>
            <a:r>
              <a:rPr lang="ko-KR" altLang="en-US" sz="2700">
                <a:latin typeface="Trebuchet MS"/>
                <a:cs typeface="Trebuchet MS"/>
              </a:rPr>
              <a:t> UI/UX 설계</a:t>
            </a:r>
            <a:endParaRPr lang="ko-KR" altLang="en-US" sz="2700"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latin typeface="Trebuchet MS"/>
                <a:cs typeface="Trebuchet MS"/>
              </a:rPr>
              <a:t>  </a:t>
            </a:r>
            <a:r>
              <a:rPr lang="en-US" altLang="ko-KR" sz="2700">
                <a:latin typeface="Trebuchet MS"/>
                <a:cs typeface="Trebuchet MS"/>
              </a:rPr>
              <a:t>-</a:t>
            </a:r>
            <a:r>
              <a:rPr lang="ko-KR" altLang="en-US" sz="2700">
                <a:latin typeface="Trebuchet MS"/>
                <a:cs typeface="Trebuchet MS"/>
              </a:rPr>
              <a:t> 기획 및 스타일 구성</a:t>
            </a:r>
            <a:endParaRPr lang="ko-KR" altLang="en-US" sz="2700"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endParaRPr lang="ko-KR" altLang="en-US" sz="2700">
              <a:latin typeface="Trebuchet MS"/>
              <a:cs typeface="Trebuchet MS"/>
            </a:endParaRPr>
          </a:p>
        </p:txBody>
      </p:sp>
      <p:sp>
        <p:nvSpPr>
          <p:cNvPr id="11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2</a:t>
            </a:fld>
            <a:endParaRPr lang="en-US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2"/>
          <a:srcRect l="18020" r="28140" b="25430"/>
          <a:stretch>
            <a:fillRect/>
          </a:stretch>
        </p:blipFill>
        <p:spPr>
          <a:xfrm>
            <a:off x="2384839" y="2640888"/>
            <a:ext cx="3786820" cy="4178840"/>
          </a:xfrm>
          <a:prstGeom prst="rect">
            <a:avLst/>
          </a:prstGeom>
        </p:spPr>
      </p:pic>
      <p:pic>
        <p:nvPicPr>
          <p:cNvPr id="13" name=""/>
          <p:cNvPicPr>
            <a:picLocks noChangeAspect="1"/>
          </p:cNvPicPr>
          <p:nvPr/>
        </p:nvPicPr>
        <p:blipFill rotWithShape="1">
          <a:blip r:embed="rId3"/>
          <a:srcRect l="12890" t="1590" r="11810" b="12560"/>
          <a:stretch>
            <a:fillRect/>
          </a:stretch>
        </p:blipFill>
        <p:spPr>
          <a:xfrm>
            <a:off x="6728239" y="2771501"/>
            <a:ext cx="5077781" cy="4082138"/>
          </a:xfrm>
          <a:prstGeom prst="rect">
            <a:avLst/>
          </a:prstGeom>
        </p:spPr>
      </p:pic>
      <p:pic>
        <p:nvPicPr>
          <p:cNvPr id="1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2496800" y="2400300"/>
            <a:ext cx="3324225" cy="4432300"/>
          </a:xfrm>
          <a:prstGeom prst="rect">
            <a:avLst/>
          </a:prstGeom>
        </p:spPr>
      </p:pic>
      <p:sp>
        <p:nvSpPr>
          <p:cNvPr id="15" name="object 5"/>
          <p:cNvSpPr txBox="1"/>
          <p:nvPr/>
        </p:nvSpPr>
        <p:spPr>
          <a:xfrm>
            <a:off x="7696200" y="7000874"/>
            <a:ext cx="3863562" cy="1952626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허 성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(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프론트엔드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)</a:t>
            </a: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-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웹 인터페이스</a:t>
            </a: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-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반응형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UI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구현</a:t>
            </a: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</p:txBody>
      </p:sp>
      <p:sp>
        <p:nvSpPr>
          <p:cNvPr id="16" name="object 5"/>
          <p:cNvSpPr txBox="1"/>
          <p:nvPr/>
        </p:nvSpPr>
        <p:spPr>
          <a:xfrm>
            <a:off x="12725400" y="6972300"/>
            <a:ext cx="3863562" cy="1952626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황 인 재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(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백엔드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)</a:t>
            </a:r>
            <a:endParaRPr lang="en-US" altLang="ko-KR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-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Firebase 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연동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,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인증</a:t>
            </a: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 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-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데이터베이스 관리</a:t>
            </a: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795811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7016778" y="3028950"/>
            <a:ext cx="4737050" cy="657225"/>
          </a:xfrm>
          <a:prstGeom prst="rect">
            <a:avLst/>
          </a:prstGeom>
        </p:spPr>
        <p:txBody>
          <a:bodyPr vert="horz" wrap="square" lIns="0" tIns="12065" rIns="0" bIns="0">
            <a:spAutoFit/>
          </a:bodyPr>
          <a:lstStyle/>
          <a:p>
            <a:pPr marL="740410" marR="1433830">
              <a:lnSpc>
                <a:spcPct val="141700"/>
              </a:lnSpc>
              <a:spcBef>
                <a:spcPts val="95"/>
              </a:spcBef>
              <a:defRPr/>
            </a:pPr>
            <a:r>
              <a:rPr lang="ko-KR" altLang="en-US" sz="3000">
                <a:latin typeface="한컴 말랑말랑 Regular"/>
                <a:cs typeface="한컴 말랑말랑 Regular"/>
              </a:rPr>
              <a:t>프로젝트 배경</a:t>
            </a:r>
            <a:endParaRPr lang="ko-KR" altLang="en-US" sz="3000">
              <a:latin typeface="한컴 말랑말랑 Regular"/>
              <a:cs typeface="한컴 말랑말랑 Regular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477770" y="1364444"/>
            <a:ext cx="3848058" cy="1474006"/>
          </a:xfrm>
          <a:prstGeom prst="rect">
            <a:avLst/>
          </a:prstGeom>
        </p:spPr>
        <p:txBody>
          <a:bodyPr vert="horz" wrap="square" lIns="0" tIns="16510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defRPr/>
            </a:pPr>
            <a:r>
              <a:rPr lang="en-US" altLang="ko-KR" sz="14400" spc="-1439" baseline="1000">
                <a:solidFill>
                  <a:srgbClr val="181818"/>
                </a:solidFill>
                <a:latin typeface="Arial"/>
                <a:cs typeface="Arial"/>
              </a:rPr>
              <a:t>3.</a:t>
            </a:r>
            <a:r>
              <a:rPr lang="ko-KR" altLang="en-US" sz="14400" spc="-1439" baseline="1000">
                <a:solidFill>
                  <a:srgbClr val="181818"/>
                </a:solidFill>
                <a:latin typeface="Arial"/>
                <a:cs typeface="Arial"/>
              </a:rPr>
              <a:t>  </a:t>
            </a:r>
            <a:r>
              <a:rPr sz="3950" spc="-1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기</a:t>
            </a:r>
            <a:r>
              <a:rPr sz="3950" spc="409">
                <a:solidFill>
                  <a:srgbClr val="181818"/>
                </a:solidFill>
                <a:latin typeface="한컴 말랑말랑 Regular"/>
                <a:cs typeface="한컴 말랑말랑 Regular"/>
              </a:rPr>
              <a:t>술</a:t>
            </a:r>
            <a:r>
              <a:rPr sz="3950" spc="-40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 </a:t>
            </a:r>
            <a:r>
              <a:rPr sz="3950" spc="-1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사</a:t>
            </a:r>
            <a:r>
              <a:rPr sz="3950" spc="175">
                <a:solidFill>
                  <a:srgbClr val="181818"/>
                </a:solidFill>
                <a:latin typeface="한컴 말랑말랑 Regular"/>
                <a:cs typeface="한컴 말랑말랑 Regular"/>
              </a:rPr>
              <a:t>항</a:t>
            </a:r>
            <a:endParaRPr sz="3950" spc="175">
              <a:solidFill>
                <a:srgbClr val="181818"/>
              </a:solidFill>
              <a:latin typeface="한컴 말랑말랑 Regular"/>
              <a:cs typeface="한컴 말랑말랑 Regular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040945" y="988329"/>
            <a:ext cx="1282065" cy="74295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700" spc="475">
                <a:solidFill>
                  <a:srgbClr val="181818"/>
                </a:solidFill>
                <a:latin typeface="한컴 말랑말랑 Regular"/>
                <a:cs typeface="한컴 말랑말랑 Regular"/>
              </a:rPr>
              <a:t>목</a:t>
            </a:r>
            <a:r>
              <a:rPr dirty="0" sz="4700" spc="-27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 </a:t>
            </a:r>
            <a:r>
              <a:rPr dirty="0" sz="4700" spc="19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차</a:t>
            </a:r>
            <a:endParaRPr sz="4700">
              <a:latin typeface="한컴 말랑말랑 Regular"/>
              <a:cs typeface="한컴 말랑말랑 Regular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 h="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2</a:t>
            </a:fld>
            <a:endParaRPr lang="ko-KR" altLang="en-US"/>
          </a:p>
        </p:txBody>
      </p:sp>
      <p:sp>
        <p:nvSpPr>
          <p:cNvPr id="14" name="object 3"/>
          <p:cNvSpPr txBox="1"/>
          <p:nvPr/>
        </p:nvSpPr>
        <p:spPr>
          <a:xfrm>
            <a:off x="6877028" y="4676775"/>
            <a:ext cx="4572000" cy="1428750"/>
          </a:xfrm>
          <a:prstGeom prst="rect">
            <a:avLst/>
          </a:prstGeom>
        </p:spPr>
        <p:txBody>
          <a:bodyPr vert="horz" wrap="square" lIns="0" tIns="12065" rIns="0" bIns="0">
            <a:spAutoFit/>
          </a:bodyPr>
          <a:lstStyle/>
          <a:p>
            <a:pPr marL="12700">
              <a:lnSpc>
                <a:spcPts val="11230"/>
              </a:lnSpc>
              <a:defRPr/>
            </a:pPr>
            <a:r>
              <a:rPr lang="en-US" altLang="ko-KR" sz="14300" spc="-1035" baseline="2000">
                <a:solidFill>
                  <a:srgbClr val="181818"/>
                </a:solidFill>
                <a:latin typeface="Arial"/>
                <a:cs typeface="Arial"/>
              </a:rPr>
              <a:t>2.</a:t>
            </a:r>
            <a:r>
              <a:rPr lang="ko-KR" altLang="en-US" sz="14300" spc="-1035" baseline="2000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sz="3800" spc="225">
                <a:solidFill>
                  <a:srgbClr val="181818"/>
                </a:solidFill>
                <a:latin typeface="한컴 말랑말랑 Regular"/>
                <a:cs typeface="한컴 말랑말랑 Regular"/>
              </a:rPr>
              <a:t>프로</a:t>
            </a:r>
            <a:r>
              <a:rPr sz="3800" spc="-1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젝</a:t>
            </a:r>
            <a:r>
              <a:rPr sz="3800" spc="409">
                <a:solidFill>
                  <a:srgbClr val="181818"/>
                </a:solidFill>
                <a:latin typeface="한컴 말랑말랑 Regular"/>
                <a:cs typeface="한컴 말랑말랑 Regular"/>
              </a:rPr>
              <a:t>트</a:t>
            </a:r>
            <a:r>
              <a:rPr sz="3800" spc="-40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 </a:t>
            </a:r>
            <a:r>
              <a:rPr lang="ko-KR" altLang="en-US" sz="3800" spc="409">
                <a:solidFill>
                  <a:srgbClr val="181818"/>
                </a:solidFill>
                <a:latin typeface="한컴 말랑말랑 Regular"/>
                <a:cs typeface="한컴 말랑말랑 Regular"/>
              </a:rPr>
              <a:t>개요</a:t>
            </a:r>
            <a:endParaRPr sz="3800">
              <a:latin typeface="한컴 말랑말랑 Regular"/>
              <a:cs typeface="한컴 말랑말랑 Regular"/>
            </a:endParaRPr>
          </a:p>
        </p:txBody>
      </p:sp>
      <p:sp>
        <p:nvSpPr>
          <p:cNvPr id="16" name="object 4"/>
          <p:cNvSpPr txBox="1"/>
          <p:nvPr/>
        </p:nvSpPr>
        <p:spPr>
          <a:xfrm>
            <a:off x="6858000" y="1333500"/>
            <a:ext cx="4514828" cy="1476375"/>
          </a:xfrm>
          <a:prstGeom prst="rect">
            <a:avLst/>
          </a:prstGeom>
        </p:spPr>
        <p:txBody>
          <a:bodyPr vert="horz" wrap="square" lIns="0" tIns="16510" rIns="0" bIns="0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  <a:defRPr/>
            </a:pPr>
            <a:r>
              <a:rPr lang="en-US" altLang="ko-KR" sz="14400" spc="-1439" baseline="1000">
                <a:solidFill>
                  <a:srgbClr val="181818"/>
                </a:solidFill>
                <a:latin typeface="Arial"/>
                <a:cs typeface="Arial"/>
              </a:rPr>
              <a:t>1.</a:t>
            </a:r>
            <a:r>
              <a:rPr lang="ko-KR" altLang="en-US" sz="14400" spc="-1439" baseline="1000">
                <a:solidFill>
                  <a:srgbClr val="181818"/>
                </a:solidFill>
                <a:latin typeface="Arial"/>
                <a:cs typeface="Arial"/>
              </a:rPr>
              <a:t>  </a:t>
            </a:r>
            <a:r>
              <a:rPr lang="ko-KR" altLang="en-US" sz="3950" spc="175">
                <a:solidFill>
                  <a:srgbClr val="181818"/>
                </a:solidFill>
                <a:latin typeface="한컴 말랑말랑 Regular"/>
                <a:cs typeface="한컴 말랑말랑 Regular"/>
              </a:rPr>
              <a:t>프로젝트 배경</a:t>
            </a:r>
            <a:endParaRPr lang="ko-KR" altLang="en-US" sz="3950" spc="175">
              <a:solidFill>
                <a:srgbClr val="181818"/>
              </a:solidFill>
              <a:latin typeface="한컴 말랑말랑 Regular"/>
              <a:cs typeface="한컴 말랑말랑 Regular"/>
            </a:endParaRPr>
          </a:p>
        </p:txBody>
      </p:sp>
      <p:sp>
        <p:nvSpPr>
          <p:cNvPr id="19" name="object 4"/>
          <p:cNvSpPr txBox="1"/>
          <p:nvPr/>
        </p:nvSpPr>
        <p:spPr>
          <a:xfrm>
            <a:off x="12477771" y="4652962"/>
            <a:ext cx="3848057" cy="1481138"/>
          </a:xfrm>
          <a:prstGeom prst="rect">
            <a:avLst/>
          </a:prstGeom>
        </p:spPr>
        <p:txBody>
          <a:bodyPr vert="horz" wrap="square" lIns="0" tIns="16510" rIns="0" bIns="0">
            <a:spAutoFit/>
          </a:bodyPr>
          <a:p>
            <a:pPr marL="12700">
              <a:lnSpc>
                <a:spcPct val="100000"/>
              </a:lnSpc>
              <a:spcBef>
                <a:spcPts val="130"/>
              </a:spcBef>
              <a:defRPr/>
            </a:pPr>
            <a:r>
              <a:rPr lang="en-US" altLang="ko-KR" sz="14400" spc="-1439" baseline="1000">
                <a:solidFill>
                  <a:srgbClr val="181818"/>
                </a:solidFill>
                <a:latin typeface="Arial"/>
                <a:cs typeface="Arial"/>
              </a:rPr>
              <a:t>4.</a:t>
            </a:r>
            <a:r>
              <a:rPr lang="ko-KR" altLang="en-US" sz="14400" spc="-1439" baseline="1000">
                <a:solidFill>
                  <a:srgbClr val="181818"/>
                </a:solidFill>
                <a:latin typeface="Arial"/>
                <a:cs typeface="Arial"/>
              </a:rPr>
              <a:t>  </a:t>
            </a:r>
            <a:r>
              <a:rPr lang="ko-KR" altLang="en-US" sz="3950" spc="175">
                <a:solidFill>
                  <a:srgbClr val="181818"/>
                </a:solidFill>
                <a:latin typeface="한컴 말랑말랑 Regular"/>
                <a:cs typeface="한컴 말랑말랑 Regular"/>
              </a:rPr>
              <a:t>계획</a:t>
            </a:r>
            <a:endParaRPr lang="ko-KR" altLang="en-US" sz="3950" spc="175">
              <a:solidFill>
                <a:srgbClr val="181818"/>
              </a:solidFill>
              <a:latin typeface="한컴 말랑말랑 Regular"/>
              <a:cs typeface="한컴 말랑말랑 Regular"/>
            </a:endParaRPr>
          </a:p>
        </p:txBody>
      </p:sp>
      <p:sp>
        <p:nvSpPr>
          <p:cNvPr id="20" name="object 3"/>
          <p:cNvSpPr txBox="1"/>
          <p:nvPr/>
        </p:nvSpPr>
        <p:spPr>
          <a:xfrm>
            <a:off x="12515828" y="7600950"/>
            <a:ext cx="4572000" cy="1428750"/>
          </a:xfrm>
          <a:prstGeom prst="rect">
            <a:avLst/>
          </a:prstGeom>
        </p:spPr>
        <p:txBody>
          <a:bodyPr vert="horz" wrap="square" lIns="0" tIns="12065" rIns="0" bIns="0">
            <a:spAutoFit/>
          </a:bodyPr>
          <a:p>
            <a:pPr marL="12700">
              <a:lnSpc>
                <a:spcPts val="11230"/>
              </a:lnSpc>
              <a:defRPr/>
            </a:pPr>
            <a:r>
              <a:rPr lang="en-US" altLang="ko-KR" sz="14300" spc="-1035" baseline="2000">
                <a:solidFill>
                  <a:srgbClr val="181818"/>
                </a:solidFill>
                <a:latin typeface="Arial"/>
                <a:cs typeface="Arial"/>
              </a:rPr>
              <a:t>5.</a:t>
            </a:r>
            <a:r>
              <a:rPr lang="ko-KR" altLang="en-US" sz="14300" spc="-1035" baseline="2000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sz="3800" spc="-400">
                <a:solidFill>
                  <a:srgbClr val="181818"/>
                </a:solidFill>
                <a:latin typeface="한컴 말랑말랑 Regular"/>
                <a:cs typeface="한컴 말랑말랑 Regular"/>
              </a:rPr>
              <a:t> </a:t>
            </a:r>
            <a:r>
              <a:rPr lang="en-US" altLang="ko-KR" sz="3800" spc="409">
                <a:solidFill>
                  <a:srgbClr val="181818"/>
                </a:solidFill>
                <a:latin typeface="한컴 말랑말랑 Regular"/>
                <a:cs typeface="한컴 말랑말랑 Regular"/>
              </a:rPr>
              <a:t>Q&amp;A</a:t>
            </a:r>
            <a:endParaRPr lang="en-US" altLang="ko-KR" sz="3800" spc="409">
              <a:solidFill>
                <a:srgbClr val="181818"/>
              </a:solidFill>
              <a:latin typeface="한컴 말랑말랑 Regular"/>
              <a:cs typeface="한컴 말랑말랑 Regula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 idx="0"/>
          </p:nvPr>
        </p:nvSpPr>
        <p:spPr>
          <a:xfrm>
            <a:off x="1828799" y="4229100"/>
            <a:ext cx="14101129" cy="1257300"/>
          </a:xfrm>
          <a:prstGeom prst="rect">
            <a:avLst/>
          </a:prstGeom>
        </p:spPr>
        <p:txBody>
          <a:bodyPr vert="horz" wrap="square" lIns="0" tIns="14605" rIns="0" bIns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5"/>
              </a:spcBef>
              <a:defRPr/>
            </a:pPr>
            <a:r>
              <a:rPr sz="8200" spc="200"/>
              <a:t>프로젝트</a:t>
            </a:r>
            <a:r>
              <a:rPr lang="ko-KR" altLang="en-US" sz="8200" spc="200"/>
              <a:t> 배</a:t>
            </a:r>
            <a:r>
              <a:rPr sz="8200" spc="254"/>
              <a:t>경</a:t>
            </a:r>
            <a:endParaRPr sz="8200" spc="254"/>
          </a:p>
        </p:txBody>
      </p:sp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Holder 5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272415"/>
          </a:xfrm>
        </p:spPr>
        <p:txBody>
          <a:bodyPr/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3</a:t>
            </a:fld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328638" y="795718"/>
            <a:ext cx="1943735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프로젝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트</a:t>
            </a:r>
            <a:r>
              <a:rPr dirty="0" sz="2600" spc="-114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배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경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 idx="0"/>
          </p:nvPr>
        </p:nvSpPr>
        <p:spPr>
          <a:xfrm>
            <a:off x="990600" y="988329"/>
            <a:ext cx="2332648" cy="726171"/>
          </a:xfrm>
          <a:prstGeom prst="rect">
            <a:avLst/>
          </a:prstGeom>
        </p:spPr>
        <p:txBody>
          <a:bodyPr vert="horz" wrap="square" lIns="0" tIns="13335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04"/>
              </a:spcBef>
              <a:defRPr/>
            </a:pPr>
            <a:r>
              <a:rPr lang="ko-KR" altLang="en-US" sz="4700" spc="-444">
                <a:latin typeface="바탕"/>
                <a:cs typeface="바탕"/>
              </a:rPr>
              <a:t>계획 배경</a:t>
            </a:r>
            <a:endParaRPr lang="ko-KR" altLang="en-US" sz="4700" spc="-444">
              <a:latin typeface="바탕"/>
              <a:cs typeface="바탕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 h="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2590800" y="4704695"/>
            <a:ext cx="4081509" cy="2420005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latin typeface="Trebuchet MS"/>
                <a:cs typeface="Trebuchet MS"/>
              </a:rPr>
              <a:t>교내에 다양한 정보</a:t>
            </a:r>
            <a:endParaRPr lang="en-US" altLang="ko-KR" sz="2700"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en-US" altLang="ko-KR" sz="2700">
                <a:latin typeface="Trebuchet MS"/>
                <a:cs typeface="Trebuchet MS"/>
              </a:rPr>
              <a:t>(</a:t>
            </a:r>
            <a:r>
              <a:rPr lang="ko-KR" altLang="en-US" sz="2700">
                <a:latin typeface="Trebuchet MS"/>
                <a:cs typeface="Trebuchet MS"/>
              </a:rPr>
              <a:t>동아리</a:t>
            </a:r>
            <a:r>
              <a:rPr lang="en-US" altLang="ko-KR" sz="2700">
                <a:latin typeface="Trebuchet MS"/>
                <a:cs typeface="Trebuchet MS"/>
              </a:rPr>
              <a:t>,</a:t>
            </a:r>
            <a:r>
              <a:rPr lang="ko-KR" altLang="en-US" sz="2700">
                <a:latin typeface="Trebuchet MS"/>
                <a:cs typeface="Trebuchet MS"/>
              </a:rPr>
              <a:t> 공모전</a:t>
            </a:r>
            <a:r>
              <a:rPr lang="en-US" altLang="ko-KR" sz="2700">
                <a:latin typeface="Trebuchet MS"/>
                <a:cs typeface="Trebuchet MS"/>
              </a:rPr>
              <a:t>,</a:t>
            </a:r>
            <a:r>
              <a:rPr lang="ko-KR" altLang="en-US" sz="2700">
                <a:latin typeface="Trebuchet MS"/>
                <a:cs typeface="Trebuchet MS"/>
              </a:rPr>
              <a:t>행사 등</a:t>
            </a:r>
            <a:r>
              <a:rPr lang="en-US" altLang="ko-KR" sz="2700">
                <a:latin typeface="Trebuchet MS"/>
                <a:cs typeface="Trebuchet MS"/>
              </a:rPr>
              <a:t>)</a:t>
            </a:r>
            <a:endParaRPr lang="ko-KR" altLang="en-US" sz="2700"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latin typeface="Trebuchet MS"/>
                <a:cs typeface="Trebuchet MS"/>
              </a:rPr>
              <a:t>가 있지만</a:t>
            </a:r>
            <a:r>
              <a:rPr lang="en-US" altLang="ko-KR" sz="2700">
                <a:latin typeface="Trebuchet MS"/>
                <a:cs typeface="Trebuchet MS"/>
              </a:rPr>
              <a:t>,</a:t>
            </a:r>
            <a:r>
              <a:rPr lang="ko-KR" altLang="en-US" sz="2700">
                <a:latin typeface="Trebuchet MS"/>
                <a:cs typeface="Trebuchet MS"/>
              </a:rPr>
              <a:t> 학생들끼리 쉽게 공유하거나 소통할 공간이 부족했습니다</a:t>
            </a:r>
            <a:r>
              <a:rPr lang="en-US" altLang="ko-KR" sz="2700">
                <a:latin typeface="Trebuchet MS"/>
                <a:cs typeface="Trebuchet MS"/>
              </a:rPr>
              <a:t>.</a:t>
            </a:r>
            <a:endParaRPr lang="en-US" altLang="ko-KR" sz="27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19291" y="2157624"/>
            <a:ext cx="415925" cy="2500101"/>
          </a:xfrm>
          <a:prstGeom prst="rect">
            <a:avLst/>
          </a:prstGeom>
        </p:spPr>
        <p:txBody>
          <a:bodyPr vert="horz" wrap="square" lIns="0" tIns="13335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04"/>
              </a:spcBef>
              <a:defRPr/>
            </a:pPr>
            <a:r>
              <a:rPr sz="16350" spc="-6020">
                <a:solidFill>
                  <a:srgbClr val="181818"/>
                </a:solidFill>
                <a:latin typeface="Arial"/>
                <a:cs typeface="Arial"/>
              </a:rPr>
              <a:t>1</a:t>
            </a:r>
            <a:endParaRPr sz="1635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338869" y="2157624"/>
            <a:ext cx="1424131" cy="2500101"/>
          </a:xfrm>
          <a:prstGeom prst="rect">
            <a:avLst/>
          </a:prstGeom>
        </p:spPr>
        <p:txBody>
          <a:bodyPr vert="horz" wrap="square" lIns="0" tIns="13335" rIns="0" bIns="0">
            <a:spAutoFit/>
          </a:bodyPr>
          <a:lstStyle/>
          <a:p>
            <a:pPr marL="12700">
              <a:lnSpc>
                <a:spcPct val="100000"/>
              </a:lnSpc>
              <a:spcBef>
                <a:spcPts val="104"/>
              </a:spcBef>
              <a:tabLst>
                <a:tab pos="5031740" algn="l"/>
              </a:tabLst>
              <a:defRPr/>
            </a:pPr>
            <a:r>
              <a:rPr sz="16350" spc="-4860">
                <a:solidFill>
                  <a:srgbClr val="181818"/>
                </a:solidFill>
                <a:latin typeface="Arial"/>
                <a:cs typeface="Arial"/>
              </a:rPr>
              <a:t>2</a:t>
            </a:r>
            <a:endParaRPr sz="16350">
              <a:latin typeface="Arial"/>
              <a:cs typeface="Arial"/>
            </a:endParaRPr>
          </a:p>
        </p:txBody>
      </p:sp>
      <p:sp>
        <p:nvSpPr>
          <p:cNvPr id="11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>
              <a:defRPr/>
            </a:pPr>
            <a:fld id="{B6F15528-21DE-4FAA-801E-634DDDAF4B2B}" type="slidenum">
              <a:rPr lang="ko-KR" altLang="en-US"/>
              <a:pPr>
                <a:defRPr/>
              </a:pPr>
              <a:t>4</a:t>
            </a:fld>
            <a:endParaRPr lang="ko-KR" altLang="en-US"/>
          </a:p>
        </p:txBody>
      </p:sp>
      <p:sp>
        <p:nvSpPr>
          <p:cNvPr id="12" name="object 8"/>
          <p:cNvSpPr txBox="1"/>
          <p:nvPr/>
        </p:nvSpPr>
        <p:spPr>
          <a:xfrm>
            <a:off x="12344400" y="2171700"/>
            <a:ext cx="415925" cy="2505075"/>
          </a:xfrm>
          <a:prstGeom prst="rect">
            <a:avLst/>
          </a:prstGeom>
        </p:spPr>
        <p:txBody>
          <a:bodyPr vert="horz" wrap="square" lIns="0" tIns="13335" rIns="0" bIns="0">
            <a:spAutoFit/>
          </a:bodyPr>
          <a:p>
            <a:pPr marL="12700">
              <a:lnSpc>
                <a:spcPct val="100000"/>
              </a:lnSpc>
              <a:spcBef>
                <a:spcPts val="104"/>
              </a:spcBef>
              <a:defRPr/>
            </a:pPr>
            <a:r>
              <a:rPr lang="en-US" altLang="ko-KR" sz="16350" spc="-6020">
                <a:solidFill>
                  <a:srgbClr val="181818"/>
                </a:solidFill>
                <a:latin typeface="Arial"/>
                <a:cs typeface="Arial"/>
              </a:rPr>
              <a:t>3</a:t>
            </a:r>
            <a:endParaRPr lang="en-US" altLang="ko-KR" sz="16350" spc="-6020">
              <a:solidFill>
                <a:srgbClr val="181818"/>
              </a:solidFill>
              <a:latin typeface="Arial"/>
              <a:cs typeface="Arial"/>
            </a:endParaRPr>
          </a:p>
        </p:txBody>
      </p:sp>
      <p:sp>
        <p:nvSpPr>
          <p:cNvPr id="13" name="object 5"/>
          <p:cNvSpPr txBox="1"/>
          <p:nvPr/>
        </p:nvSpPr>
        <p:spPr>
          <a:xfrm>
            <a:off x="3581400" y="3619500"/>
            <a:ext cx="2286000" cy="609600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3400">
                <a:solidFill>
                  <a:srgbClr val="000000"/>
                </a:solidFill>
                <a:latin typeface="Trebuchet MS"/>
                <a:cs typeface="Trebuchet MS"/>
              </a:rPr>
              <a:t>소통 부재</a:t>
            </a:r>
            <a:endParaRPr lang="ko-KR" altLang="en-US" sz="3400">
              <a:solidFill>
                <a:srgbClr val="000000"/>
              </a:solidFill>
              <a:latin typeface="Trebuchet MS"/>
              <a:cs typeface="Trebuchet MS"/>
            </a:endParaRPr>
          </a:p>
        </p:txBody>
      </p:sp>
      <p:sp>
        <p:nvSpPr>
          <p:cNvPr id="14" name="object 5"/>
          <p:cNvSpPr txBox="1"/>
          <p:nvPr/>
        </p:nvSpPr>
        <p:spPr>
          <a:xfrm>
            <a:off x="8610600" y="3619500"/>
            <a:ext cx="2819400" cy="609600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3400" spc="-300">
                <a:solidFill>
                  <a:srgbClr val="000000"/>
                </a:solidFill>
                <a:latin typeface="Trebuchet MS"/>
                <a:cs typeface="Trebuchet MS"/>
              </a:rPr>
              <a:t>비공식 소식</a:t>
            </a:r>
            <a:endParaRPr lang="ko-KR" altLang="en-US" sz="3400" spc="-300">
              <a:solidFill>
                <a:srgbClr val="000000"/>
              </a:solidFill>
              <a:latin typeface="Trebuchet MS"/>
              <a:cs typeface="Trebuchet MS"/>
            </a:endParaRPr>
          </a:p>
        </p:txBody>
      </p:sp>
      <p:sp>
        <p:nvSpPr>
          <p:cNvPr id="15" name="object 5"/>
          <p:cNvSpPr txBox="1"/>
          <p:nvPr/>
        </p:nvSpPr>
        <p:spPr>
          <a:xfrm>
            <a:off x="13639800" y="3619500"/>
            <a:ext cx="3810000" cy="609600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3400" spc="-500">
                <a:solidFill>
                  <a:srgbClr val="000000"/>
                </a:solidFill>
                <a:latin typeface="Trebuchet MS"/>
                <a:cs typeface="Trebuchet MS"/>
              </a:rPr>
              <a:t>학생 중심 커뮤니티</a:t>
            </a:r>
            <a:endParaRPr lang="ko-KR" altLang="en-US" sz="3400" spc="-500">
              <a:solidFill>
                <a:srgbClr val="000000"/>
              </a:solidFill>
              <a:latin typeface="Trebuchet MS"/>
              <a:cs typeface="Trebuchet MS"/>
            </a:endParaRPr>
          </a:p>
        </p:txBody>
      </p:sp>
      <p:sp>
        <p:nvSpPr>
          <p:cNvPr id="16" name="object 5"/>
          <p:cNvSpPr txBox="1"/>
          <p:nvPr/>
        </p:nvSpPr>
        <p:spPr>
          <a:xfrm>
            <a:off x="7467598" y="4704695"/>
            <a:ext cx="4081510" cy="2429530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학생 공식 사이트 외에 자유롭게 소소한 정보</a:t>
            </a: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(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맛집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,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강의 정보 등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)</a:t>
            </a: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를</a:t>
            </a: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나눌 수 잇는 플랫폼이</a:t>
            </a: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필요했습니다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.</a:t>
            </a:r>
            <a:endParaRPr lang="en-US" altLang="ko-KR" sz="2700">
              <a:solidFill>
                <a:srgbClr val="000000"/>
              </a:solidFill>
              <a:latin typeface="Trebuchet MS"/>
              <a:cs typeface="Trebuchet MS"/>
            </a:endParaRPr>
          </a:p>
        </p:txBody>
      </p:sp>
      <p:sp>
        <p:nvSpPr>
          <p:cNvPr id="17" name="object 5"/>
          <p:cNvSpPr txBox="1"/>
          <p:nvPr/>
        </p:nvSpPr>
        <p:spPr>
          <a:xfrm>
            <a:off x="12606290" y="4695170"/>
            <a:ext cx="4081510" cy="1943755"/>
          </a:xfrm>
          <a:prstGeom prst="rect">
            <a:avLst/>
          </a:prstGeom>
        </p:spPr>
        <p:txBody>
          <a:bodyPr vert="horz" wrap="square" lIns="0" tIns="12700" rIns="0" bIns="0">
            <a:spAutoFit/>
          </a:bodyPr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 재학생들만을 위한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,</a:t>
            </a:r>
            <a:endParaRPr lang="en-US" altLang="ko-KR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우리만의 온라인 커뮤니티를 만들고</a:t>
            </a:r>
            <a:endParaRPr lang="ko-KR" altLang="en-US" sz="2700">
              <a:solidFill>
                <a:srgbClr val="000000"/>
              </a:solidFill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  <a:spcBef>
                <a:spcPts val="100"/>
              </a:spcBef>
              <a:defRPr/>
            </a:pPr>
            <a:r>
              <a:rPr lang="ko-KR" altLang="en-US" sz="2700">
                <a:solidFill>
                  <a:srgbClr val="000000"/>
                </a:solidFill>
                <a:latin typeface="Trebuchet MS"/>
                <a:cs typeface="Trebuchet MS"/>
              </a:rPr>
              <a:t>싶었습니다</a:t>
            </a:r>
            <a:r>
              <a:rPr lang="en-US" altLang="ko-KR" sz="2700">
                <a:solidFill>
                  <a:srgbClr val="000000"/>
                </a:solidFill>
                <a:latin typeface="Trebuchet MS"/>
                <a:cs typeface="Trebuchet MS"/>
              </a:rPr>
              <a:t>.</a:t>
            </a:r>
            <a:endParaRPr lang="en-US" altLang="ko-KR" sz="2700">
              <a:solidFill>
                <a:srgbClr val="000000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 standalone="yes" ?>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<p:cSld><p:spTree><p:nvGrpSpPr><p:cNvPr id="1" name=""/><p:cNvGrpSpPr/><p:nvPr/></p:nvGrpSpPr><p:grpSpPr><a:xfrm><a:off x="0" y="0"/><a:ext cx="0" cy="0"/><a:chOff x="0" y="0"/><a:chExt cx="0" cy="0"/></a:xfrm></p:grpSpPr><p:grpSp><p:nvGrpSpPr><p:cNvPr id="2" name="object 2"/><p:cNvGrpSpPr/><p:nvPr/></p:nvGrpSpPr><p:grpSpPr><a:xfrm rot="0"><a:off x="0" y="5008349"/><a:ext cx="20345400" cy="5139690"/><a:chOff x="0" y="5008349"/><a:chExt cx="18288000" cy="5139690"/></a:xfrm></p:grpSpPr><p:sp><p:nvSpPr><p:cNvPr id="3" name="object 3"/><p:cNvSpPr/><p:nvPr/></p:nvSpPr><p:spPr><a:xfrm><a:off x="1828074" y="5020589"/><a:ext cx="14624685" cy="4504055"/></a:xfrm><a:custGeom><a:avLst/><a:gdLst/><a:rect l="l" t="t" r="r" b="b"/><a:pathLst><a:path w="14624684" h="4504055"><a:moveTo><a:pt x="0" y="4503430"/></a:moveTo><a:lnTo><a:pt x="0" y="3779664"/></a:lnTo><a:lnTo><a:pt x="3656149" y="3136317"/></a:lnTo><a:lnTo><a:pt x="7312299" y="1648577"/></a:lnTo><a:lnTo><a:pt x="10968449" y="1568158"/></a:lnTo><a:lnTo><a:pt x="14624599" y="0"/></a:lnTo><a:lnTo><a:pt x="14624599" y="1688786"/></a:lnTo><a:lnTo><a:pt x="10968449" y="3176526"/></a:lnTo><a:lnTo><a:pt x="7312299" y="2653807"/></a:lnTo><a:lnTo><a:pt x="3656149" y="4342593"/></a:lnTo><a:lnTo><a:pt x="0" y="4503430"/></a:lnTo><a:close/></a:path></a:pathLst></a:custGeom><a:solidFill><a:srgbClr val="f5e6cd"><a:alpha val="65000"/></a:srgbClr></a:solidFill></p:spPr><p:txBody><a:bodyPr wrap="square" lIns="0" tIns="0" rIns="0" bIns="0"/><a:lstStyle/><a:p><a:pPr><a:defRPr/></a:pPr><a:endParaRPr lang="ko-KR" altLang="en-US"/></a:p></p:txBody></p:sp><p:sp><p:nvSpPr><p:cNvPr id="4" name="object 4"/><p:cNvSpPr/><p:nvPr/></p:nvSpPr><p:spPr><a:xfrm><a:off x="1828074" y="6709376"/><a:ext cx="14624685" cy="3297554"/></a:xfrm><a:custGeom><a:avLst/><a:gdLst/><a:rect l="l" t="t" r="r" b="b"/><a:pathLst><a:path w="14624684" h="3297554"><a:moveTo><a:pt x="0" y="3297154"/></a:moveTo><a:lnTo><a:pt x="0" y="2814643"/></a:lnTo><a:lnTo><a:pt x="3656149" y="2653806"/></a:lnTo><a:lnTo><a:pt x="7312299" y="965020"/></a:lnTo><a:lnTo><a:pt x="10968449" y="1487740"/></a:lnTo><a:lnTo><a:pt x="14624599" y="0"/></a:lnTo><a:lnTo><a:pt x="14624599" y="2010459"/></a:lnTo><a:lnTo><a:pt x="10968449" y="2090878"/></a:lnTo><a:lnTo><a:pt x="7312299" y="1769204"/></a:lnTo><a:lnTo><a:pt x="3656149" y="2814643"/></a:lnTo><a:lnTo><a:pt x="0" y="3297154"/></a:lnTo><a:close/></a:path></a:pathLst></a:custGeom><a:solidFill><a:srgbClr val="ba8f61"><a:alpha val="65000"/></a:srgbClr></a:solidFill></p:spPr><p:txBody><a:bodyPr wrap="square" lIns="0" tIns="0" rIns="0" bIns="0"/><a:lstStyle/><a:p><a:pPr><a:defRPr/></a:pPr><a:endParaRPr lang="ko-KR" altLang="en-US"/></a:p></p:txBody></p:sp><p:sp><p:nvSpPr><p:cNvPr id="5" name="object 5"/><p:cNvSpPr/><p:nvPr/></p:nvSpPr><p:spPr><a:xfrm><a:off x="1828074" y="8478580"/><a:ext cx="14624685" cy="1528445"/></a:xfrm><a:custGeom><a:avLst/><a:gdLst/><a:rect l="l" t="t" r="r" b="b"/><a:pathLst><a:path w="14624684" h="1528445"><a:moveTo><a:pt x="14624599" y="1527949"/></a:moveTo><a:lnTo><a:pt x="0" y="1527949"/></a:lnTo><a:lnTo><a:pt x="3656149" y="1045439"/></a:lnTo><a:lnTo><a:pt x="7312299" y="0"/></a:lnTo><a:lnTo><a:pt x="10968449" y="321673"/></a:lnTo><a:lnTo><a:pt x="14624599" y="241255"/></a:lnTo><a:lnTo><a:pt x="14624599" y="1527949"/></a:lnTo><a:close/></a:path></a:pathLst></a:custGeom><a:solidFill><a:srgbClr val="181818"><a:alpha val="65000"/></a:srgbClr></a:solidFill></p:spPr><p:txBody><a:bodyPr wrap="square" lIns="0" tIns="0" rIns="0" bIns="0"/><a:lstStyle/><a:p><a:pPr><a:defRPr/></a:pPr><a:endParaRPr lang="ko-KR" altLang="en-US"/></a:p></p:txBody></p:sp><p:sp><p:nvSpPr><p:cNvPr id="6" name="object 6"/><p:cNvSpPr/><p:nvPr/></p:nvSpPr><p:spPr><a:xfrm><a:off x="1828074" y="5022631"/><a:ext cx="14620240" cy="3778250"/></a:xfrm><a:custGeom><a:avLst/><a:gdLst/><a:rect l="l" t="t" r="r" b="b"/><a:pathLst><a:path w="14620239" h="3778250"><a:moveTo><a:pt x="0" y="3777623"/></a:moveTo><a:lnTo><a:pt x="3656149" y="3134276"/></a:lnTo><a:lnTo><a:pt x="7312299" y="1646535"/></a:lnTo><a:lnTo><a:pt x="10968449" y="1566117"/></a:lnTo><a:lnTo><a:pt x="14619839" y="0"/></a:lnTo></a:path></a:pathLst></a:custGeom><a:ln w="28563"><a:solidFill><a:srgbClr val="f5e6cd"/></a:solidFill></a:ln></p:spPr><p:txBody><a:bodyPr wrap="square" lIns="0" tIns="0" rIns="0" bIns="0"/><a:lstStyle/><a:p><a:pPr><a:defRPr/></a:pPr><a:endParaRPr lang="ko-KR" altLang="en-US"/></a:p></p:txBody></p:sp><p:sp><p:nvSpPr><p:cNvPr id="7" name="object 7"/><p:cNvSpPr/><p:nvPr/></p:nvSpPr><p:spPr><a:xfrm><a:off x="1828074" y="6711313"/><a:ext cx="14620240" cy="2813050"/></a:xfrm><a:custGeom><a:avLst/><a:gdLst/><a:rect l="l" t="t" r="r" b="b"/><a:pathLst><a:path w="14620239" h="2813050"><a:moveTo><a:pt x="0" y="2812706"/></a:moveTo><a:lnTo><a:pt x="3656149" y="2651870"/></a:lnTo><a:lnTo><a:pt x="7312299" y="963083"/></a:lnTo><a:lnTo><a:pt x="10968449" y="1485803"/></a:lnTo><a:lnTo><a:pt x="14619839" y="0"/></a:lnTo></a:path></a:pathLst></a:custGeom><a:ln w="28563"><a:solidFill><a:srgbClr val="ba8f61"/></a:solidFill></a:ln></p:spPr><p:txBody><a:bodyPr wrap="square" lIns="0" tIns="0" rIns="0" bIns="0"/><a:lstStyle/><a:p><a:pPr><a:defRPr/></a:pPr><a:endParaRPr lang="ko-KR" altLang="en-US"/></a:p></p:txBody></p:sp><p:sp><p:nvSpPr><p:cNvPr id="8" name="object 8"/><p:cNvSpPr/><p:nvPr/></p:nvSpPr><p:spPr><a:xfrm><a:off x="1864144" y="8478580"/><a:ext cx="14584044" cy="1523365"/></a:xfrm><a:custGeom><a:avLst/><a:gdLst/><a:rect l="l" t="t" r="r" b="b"/><a:pathLst><a:path w="14584044" h="1523365"><a:moveTo><a:pt x="0" y="1523189"/></a:moveTo><a:lnTo><a:pt x="3620080" y="1045439"/></a:lnTo><a:lnTo><a:pt x="7276229" y="0"/></a:lnTo><a:lnTo><a:pt x="10932379" y="321673"/></a:lnTo><a:lnTo><a:pt x="14583769" y="241359"/></a:lnTo></a:path></a:pathLst></a:custGeom><a:ln w="28563"><a:solidFill><a:srgbClr val="181818"/></a:solidFill></a:ln></p:spPr><p:txBody><a:bodyPr wrap="square" lIns="0" tIns="0" rIns="0" bIns="0"/><a:lstStyle/><a:p><a:pPr><a:defRPr/></a:pPr><a:endParaRPr lang="ko-KR" altLang="en-US"/></a:p></p:txBody></p:sp></p:grpSp>lidFill><a:srgbClr val="181818"/></a:solidFill><a:latin typeface="Trebuchet MS"/><a:cs typeface="Trebuchet MS"/></a:endParaRPr></a:p></p:txBody></p:sp><p:sp><p:nvSpPr><p:cNvPr id="18" name="object 8"/><p:cNvSpPr txBox="1"/><p:nvPr/></p:nvSpPr><p:spPr><a:xfrm><a:off x="12573000" y="3467100"/><a:ext cx="2438400" cy="428625"/></a:xfrm><a:prstGeom prst="rect"><a:avLst/></a:prstGeom></p:spPr><p:txBody><a:bodyPr vert="horz" wrap="square" lIns="0" tIns="12700" rIns="0" bIns="0"><a:spAutoFit/></a:bodyPr><a:p><a:pPr marL="12700" marR="5080"><a:lnSpc><a:spcPct val="114599"/></a:lnSpc><a:spcBef><a:spcPts val="100"/></a:spcBef><a:defRPr/></a:pPr><a:r><a:rPr lang="en-US" altLang="ko-KR" sz="2400" b="1" spc="-60"><a:solidFill><a:srgbClr val="181818"/></a:solidFill><a:latin typeface="Trebuchet MS"/><a:cs typeface="Trebuchet MS"/></a:rPr><a:t>3.</a:t></a:r><a:r><a:rPr lang="ko-KR" altLang="en-US" sz="2400" b="1" spc="-60"><a:solidFill><a:srgbClr val="181818"/></a:solidFill><a:latin typeface="Trebuchet MS"/><a:cs typeface="Trebuchet MS"/></a:rPr><a:t> 참여 문화 증진</a:t></a:r><a:endParaRPr lang="ko-KR" altLang="en-US" sz="2400" b="1" spc="-60"><a:solidFill><a:srgbClr val="181818"/></a:solidFill><a:latin typeface="Trebuchet MS"/><a:cs typeface="Trebuchet MS"/></a:endParaRPr></a:p></p:txBody></p:sp><p:sp><p:nvSpPr><p:cNvPr id="19" name="object 8"/><p:cNvSpPr txBox="1"/><p:nvPr/></p:nvSpPr><p:spPr><a:xfrm><a:off x="1828800" y="6667500"/><a:ext cx="4495800" cy="1028700"/></a:xfrm><a:prstGeom prst="rect"><a:avLst/></a:prstGeom></p:spPr><p:txBody><a:bodyPr vert="horz" wrap="square" lIns="0" tIns="12700" rIns="0" bIns="0"><a:spAutoFit/></a:bodyPr><a:p><a:pPr marL="12700" marR="5080"><a:lnSpc><a:spcPct val="165000"/></a:lnSpc><a:spcBef><a:spcPts val="100"/></a:spcBef><a:defRPr/></a:pPr><a:r><a:rPr lang="ko-KR" altLang="en-US" sz="2000" spc="-60"><a:solidFill><a:srgbClr val="181818"/></a:solidFill><a:latin typeface="Trebuchet MS"/><a:cs typeface="Trebuchet MS"/></a:rPr><a:t> </a:t></a:r><a:r><a:rPr lang="en-US" altLang="ko-KR" sz="2000" spc="-60"><a:solidFill><a:srgbClr val="181818"/></a:solidFill><a:latin typeface="Trebuchet MS"/><a:cs typeface="Trebuchet MS"/></a:rPr><a:t>-</a:t></a:r><a:r><a:rPr lang="ko-KR" altLang="en-US" sz="2000" spc="-60"><a:solidFill><a:srgbClr val="181818"/></a:solidFill><a:latin typeface="Trebuchet MS"/><a:cs typeface="Trebuchet MS"/></a:rPr><a:t> 학원 간 자유로운 소통 공간 제공</a:t></a:r><a:endParaRPr lang="ko-KR" altLang="en-US" sz="2000" spc="-60"><a:solidFill><a:srgbClr val="181818"/></a:solidFill><a:latin typeface="Trebuchet MS"/><a:cs typeface="Trebuchet MS"/></a:endParaRPr></a:p><a:p><a:pPr marL="12700" marR="5080"><a:lnSpc><a:spcPct val="165000"/></a:lnSpc><a:spcBef><a:spcPts val="100"/></a:spcBef><a:defRPr/></a:pPr><a:r><a:rPr lang="ko-KR" altLang="en-US" sz="2000" spc="-60"><a:solidFill><a:srgbClr val="181818"/></a:solidFill><a:latin typeface="Trebuchet MS"/><a:cs typeface="Trebuchet MS"/></a:rPr><a:t> </a:<p:sp><p:nvSpPr><p:cNvPr id="14" name="Holder 6"/><p:cNvSpPr><a:spLocks noGrp="1"/></p:cNvSpPr><p:nvPr><p:ph type="sldNum" sz="quarter" idx="7"/></p:nvPr></p:nvSpPr><p:spPr/><p:txBody><a:bodyPr/><a:p><a:pPr><a:defRPr/></a:pPr><a:fld id="{B6F15528-21DE-4FAA-801E-634DDDAF4B2B}" type="slidenum"><a:rPr lang="ko-KR" altLang="en-US"/><a:pPr><a:defRPr/></a:pPr><a:t>6</a:t></a:fld><a:endParaRPr lang="ko-KR" altLang="en-US"/></a:p></p:txBody></p:sp><p:sp><p:nvSpPr><p:cNvPr id="16" name="object 8"/><p:cNvSpPr txBox="1"/><p:nvPr/></p:nvSpPr><p:spPr><a:xfrm><a:off x="1752600" y="6057900"/><a:ext cx="3276600" cy="428625"/></a:xfrm><a:prstGeom prst="rect"><a:avLst/></a:prstGeom></p:spPr><p:txBody><a:bodyPr vert="horz" wrap="square" lIns="0" tIns="12700" rIns="0" bIns="0"><a:spAutoFit/></a:bodyPr><a:p><a:pPr marL="12700" marR="5080"><a:lnSpc><a:spcPct val="114599"/></a:lnSpc><a:spcBef><a:spcPts val="100"/></a:spcBef><a:defRPr/></a:pPr><a:r><a:rPr lang="en-US" altLang="ko-KR" sz="2400" b="1" spc="-60"><a:solidFill><a:srgbClr val="181818"/></a:solidFill><a:latin typeface="Trebuchet MS"/><a:cs typeface="Trebuchet MS"/></a:rPr><a:t>1.</a:t></a:r><a:r><a:rPr lang="ko-KR" altLang="en-US" sz="2400" b="1" spc="-60"><a:solidFill><a:srgbClr val="181818"/></a:solidFill><a:latin typeface="Trebuchet MS"/><a:cs typeface="Trebuchet MS"/></a:rPr><a:t> 교내 커뮤니티 활성화</a:t></a:r><a:endParaRPr lang="ko-KR" altLang="en-US" sz="2400" b="1" spc="-60"><a:solidFill><a:srgbClr val="181818"/></a:solidFill><a:latin typeface="Trebuchet MS"/><a:cs typeface="Trebuchet MS"/></a:endParaRPr></a:p></p:txBody></p:sp><p:sp><p:nvSpPr><p:cNvPr id="17" name="object 8"/><p:cNvSpPr txBox="1"/><p:nvPr/></p:nvSpPr><p:spPr><a:xfrm><a:off x="6858000" y="4410075"/><a:ext cx="2743200" cy="428625"/></a:xfrm><a:prstGeom prst="rect"><a:avLst/></a:prstGeom></p:spPr><p:txBody><a:bodyPr vert="horz" wrap="square" lIns="0" tIns="12700" rIns="0" bIns="0"><a:spAutoFit/></a:bodyPr><a:p><a:pPr marL="12700" marR="5080"><a:lnSpc><a:spcPct val="114599"/></a:lnSpc><a:spcBef><a:spcPts val="100"/></a:spcBef><a:defRPr/></a:pPr><a:r><a:rPr lang="en-US" altLang="ko-KR" sz="2400" b="1" spc="-60"><a:solidFill><a:srgbClr val="181818"/></a:solidFill><a:latin typeface="Trebuchet MS"/><a:cs typeface="Trebuchet MS"/></a:rPr><a:t>2.</a:t></a:r><a:r><a:rPr lang="ko-KR" altLang="en-US" sz="2400" b="1" spc="-60"><a:solidFill><a:srgbClr val="181818"/></a:solidFill><a:latin typeface="Trebuchet MS"/><a:cs typeface="Trebuchet MS"/></a:rPr><a:t> 정보 접근성 향상</a:t></a:r><a:endParaRPr lang="ko-KR" altLang="en-US" sz="2400" b="1" spc="-60"><a:solidFill><a:srgbClr val="181818"/></a:solidFill><a:latin typeface="Trebuchet MS"/><a:cs typeface="Trebuchet MS"/></a:endParaRPr></a:p></p:txBody></p:sp><p:sp><p:nvSpPr><p:cNvPr id="18" name="object 8"/><p:cNvSpPr txBox="1"/><p:nvPr/></p:nvSpPr><p:spPr><a:xfrm><a:off x="12573000" y="3467100"/><a:ext cx="2438400" cy="428625"/></a:xfrm><a:prstGeom prst="rect"><a:avLst/></a:prstGeom></p:spPr><p:txBody><a:bodyPr vert="horz" wrap="square" lIns="0" tIns="12700" rIns="0" bIns="0"><a:spAutoFit/></a:bodyPr><a:p><a:pPr marL="12700" marR="5080"><a:lnSpc><a:spcPct val="114599"/></a:lnSpc><a:spcBef><a:spcPts val="100"/></a:spcBef><a:defRPr/></a:pPr><a:r><a:rPr lang="en-US" altLang="ko-KR" sz="2400" b="1" spc="-60"><a:solidFill><a:srgbClr val="181818"/></a:solidFill><a:latin typeface="Trebuchet MS"/><a:cs typeface="Trebuchet MS"/></a:rPr><a:t>3.</a:t></a:r><a:r><a:rPr lang="ko-KR" altLang="en-US" sz="2400" b="1" spc="-60"><a:solidFill><a:srgbClr val="181818"/></a:solidFill><a:latin typeface="Trebuchet MS"/><a:cs typeface="Trebuchet MS"/></a:rPr><a:t> 참여 문화 증진</a:t></a:r><a:endParaRPr lang="ko-KR" altLang="en-US" sz="2400" b="1" spc="-60"><a:solidFill><a:srgbClr val="181818"/></a:solidFill><a:latin typeface="Trebuchet MS"/><a:cs typeface="Trebuchet MS"/></a:endParaRPr></a:p></p:txBody></p:sp><p:sp><p:nvSpPr><p:cNvPr id="19" name="object 8"/><p:cNvSpPr txBox="1"/><p:nvPr/></p:nvSpPr><p:spPr><a:xfrm><a:off x="1828800" y="6667500"/><a:ext cx="4495800" cy="1028700"/></a:xfrm><a:prstGeom prst="rect"><a:avLst/></a:prstGeom></p:spPr><p:txBody><a:bodyPr vert="horz" wrap="square" lIns="0" tIns="12700" rIns="0" bIns="0"><a:spAutoFit/></a:bodyPr><a:p><a:pPr marL="12700" marR="5080"><a:lnSpc><a:spcPct val="165000"/></a:lnSpc><a:spcBef><a:spcPts val="100"/></a:spcBef><a:defRPr/></a:pPr><a:r><a:rPr lang="ko-KR" altLang="en-US" sz="2000" spc="-60"><a:solidFill><a:srgbClr val="181818"/></a:solidFill><a:latin typeface="Trebuchet MS"/><a:cs typeface="Trebuchet MS"/></a:rPr><a:t> </a:t></a:r><a:r><a:rPr lang="en-US" altLang="ko-KR" sz="2000" spc="-60"><a:solidFill><a:srgbClr val="181818"/></a:solidFill><a:latin typeface="Trebuchet MS"/><a:cs typeface="Trebuchet MS"/></a:rPr><a:t>-</a:t></a:r><a:r><a:rPr lang="ko-KR" altLang="en-US" sz="2000" spc="-60"><a:solidFill><a:srgbClr val="181818"/></a:solidFill><a:latin typeface="Trebuchet MS"/><a:cs typeface="Trebuchet MS"/></a:rPr><a:t> 학원 간 자유로운 소통 공간 제공</a:t></a:r><a:endParaRPr lang="ko-KR" altLang="en-US" sz="2000" spc="-60"><a:solidFill><a:srgbClr val="181818"/></a:solidFill><a:latin typeface="Trebuchet MS"/><a:cs typeface="Trebuchet MS"/></a:endParaRPr></a:p><a:p><a:pPr marL="12700" marR="5080"><a:lnSpc><a:spcPct val="165000"/></a:lnSpc><a:spcBef><a:spcPts val="100"/></a:spcBef><a:defRPr/></a:pPr><a:r><a:rPr lang="ko-KR" altLang="en-US" sz="2000" spc="-60"><a:solidFill><a:srgbClr val="181818"/></a:solidFill><a:latin typeface="Trebuchet MS"/><a:cs typeface="Trebuchet MS"/></a:rPr><a:t> </a:t></a:r><a:r><a:rPr lang="en-US" altLang="ko-KR" sz="2000" spc="-60"><a:solidFill><a:srgbClr val="181818"/></a:solidFill><a:latin typeface="Trebuchet MS"/><a:cs typeface="Trebuchet MS"/></a:rPr><a:t>-</a:t></a:r><a:r><a:rPr lang="ko-KR" altLang="en-US" sz="2000" spc="-160"><a:solidFill><a:srgbClr val="181818"/></a:solidFill><a:latin typeface="Trebuchet MS"/><a:cs typeface="Trebuchet MS"/></a:rPr><a:t> 동아리</a:t></a:r><a:r><a:rPr lang="en-US" altLang="ko-KR" sz="2000" spc="-160"><a:solidFill><a:srgbClr val="181818"/></a:solidFill><a:latin typeface="Trebuchet MS"/><a:cs typeface="Trebuchet MS"/></a:rPr><a:t>,</a:t></a:r><a:r><a:rPr lang="ko-KR" altLang="en-US" sz="2000" spc="-160"><a:solidFill><a:srgbClr val="181818"/></a:solidFill><a:latin typeface="Trebuchet MS"/><a:cs typeface="Trebuchet MS"/></a:rPr><a:t> 공모전</a:t></a:r><a:r><a:rPr lang="en-US" altLang="ko-KR" sz="2000" spc="-160"><a:solidFill><a:srgbClr val="181818"/></a:solidFill><a:latin typeface="Trebuchet MS"/><a:cs typeface="Trebuchet MS"/></a:rPr><a:t>,</a:t></a:r><a:r><a:rPr lang="ko-KR" altLang="en-US" sz="2000" spc="-160"><a:solidFill><a:srgbClr val="181818"/></a:solidFill><a:latin typeface="Trebuchet MS"/><a:cs typeface="Trebuchet MS"/></a:rPr><a:t> 행사 등 유익한 정보 공유 </a:t></a:r><a:endParaRPr lang="ko-KR" altLang="en-US" sz="2000" spc="-160"><a:solidFill><a:srgbClr val="181818"/></a:solidFill><a:latin typeface="Trebuchet MS"/><a:cs typeface="Trebuchet MS"/></a:endParaRPr></a:p></p:txBody></p:sp><p:sp><p:nvSpPr><p:cNvPr id="20" name="object 8"/><p:cNvSpPr txBox="1"/><p:nvPr/></p:nvSpPr><p:spPr><a:xfrm><a:off x="6896100" y="5143500"/><a:ext cx="4914900" cy="1028700"/></a:xfrm><a:prstGeom prst="rect"><a:avLst/></a:prstGeom></p:spPr><p:txBody><a:bodyPr vert="horz" wrap="square" lIns="0" tIns="12700" rIns="0" bIns="0"><a:spAutoFit/></a:bodyPr><a:p><a:pPr marL="12700" marR="5080"><a:lnSpc><a:spcPct val="165000"/></a:lnSpc><a:spcBef><a:spcPts val="100"/></a:spcBef><a:defRPr/></a:pPr><a:r><a:rPr lang="ko-KR" altLang="en-US" sz="2000" spc="-60"><a:solidFill><a:srgbClr val="181818"/></a:solidFill><a:latin typeface="Trebuchet MS"/><a:cs typeface="Trebuchet MS"/></a:rPr><a:t> </a:t></a:r><a:r><a:rPr lang="en-US" altLang="ko-KR" sz="2000" spc="-60"><a:solidFill><a:srgbClr val="181818"/></a:solidFill><a:latin typeface="Trebuchet MS"/><a:cs typeface="Trebuchet MS"/></a:rPr><a:t>-</a:t></a:r><a:r><a:rPr lang="ko-KR" altLang="en-US" sz="2000" spc="-60"><a:solidFill><a:srgbClr val="181818"/></a:solidFill><a:latin typeface="Trebuchet MS"/><a:cs typeface="Trebuchet MS"/></a:rPr><a:t> </a:t></a:r><a:r><a:rPr lang="ko-KR" altLang="en-US" sz="2000" spc="-159"><a:solidFill><a:srgbClr val="181818"/></a:solidFill><a:latin typeface="Trebuchet MS"/><a:cs typeface="Trebuchet MS"/></a:rPr><a:t>기존 </a:t></a:r><a:r><a:rPr lang="en-US" altLang="ko-KR" sz="2000" spc="-159"><a:solidFill><a:srgbClr val="181818"/></a:solidFill><a:latin typeface="Trebuchet MS"/><a:cs typeface="Trebuchet MS"/></a:rPr><a:t>SNS</a:t></a:r><a:r><a:rPr lang="ko-KR" altLang="en-US" sz="2000" spc="-159"><a:solidFill><a:srgbClr val="181818"/></a:solidFill><a:latin typeface="Trebuchet MS"/><a:cs typeface="Trebuchet MS"/></a:rPr><a:t>보다 학교 특화된 맞춤형 정보 제공</a:t></a:r><a:endParaRPr lang="ko-KR" altLang="en-US" sz="2000" spc="-60"><a:solidFill><a:srgbClr val="181818"/></a:solidFill><a:latin typeface="Trebuchet MS"/><a:cs typeface="Trebuchet MS"/></a:endParaRPr></a:p><a:p><a:pPr marL="12700" marR="5080"><a:lnSpc><a:spcPct val="165000"/></a:lnSpc><a:spcBef><a:spcPts val="100"/></a:spcBef><a:defRPr/></a:pPr><a:r><a:rPr lang="ko-KR" altLang="en-US" sz="2000" spc="-60"><a:solidFill><a:srgbClr val="181818"/></a:solidFill><a:latin typeface="Trebuchet MS"/><a:cs typeface="Trebuchet MS"/></a:rPr><a:t> </a:t></a:r><a:r><a:rPr lang="en-US" altLang="ko-KR" sz="2000" spc="-60"><a:solidFill><a:srgbClr val="181818"/></a:solidFill><a:latin typeface="Trebuchet MS"/><a:cs typeface="Trebuchet MS"/></a:rPr><a:t>-</a:t></a:r><a:r><a:rPr lang="ko-KR" altLang="en-US" sz="2000" spc="-60"><a:solidFill><a:srgbClr val="181818"/></a:solidFill><a:latin typeface="Trebuchet MS"/><a:cs typeface="Trebuchet MS"/></a:rPr><a:t> </a:t></a:r><a:r><a:rPr lang="ko-KR" altLang="en-US" sz="2000" spc="-159"><a:solidFill><a:srgbClr val="181818"/></a:solidFill><a:latin typeface="Trebuchet MS"/><a:cs typeface="Trebuchet MS"/></a:rPr><a:t>학생들의 의견 반영으로 지속적인 개선 가능</a:t></a:r><a:endParaRPr lang="ko-KR" altLang="en-US" sz="2000" spc="-159"><a:solidFill><a:srgbClr val="181818"/></a:solidFill><a:latin typeface="Trebuchet MS"/><a:cs typeface="Trebuchet MS"/></a:endParaRPr></a:p></p:txBody></p:sp><p:sp><p:nvSpPr><p:cNvPr id="21" name="object 8"/><p:cNvSpPr txBox="1"/><p:nvPr/></p:nvSpPr><p:spPr><a:xfrm><a:off x="12763500" y="4114800"/><a:ext cx="4533900" cy="1028700"/></a:xfrm><a:prstGeom prst="rect"><a:avLst/></a:prstGeom></p:spPr><p:txBody><a:bodyPr vert="horz" wrap="square" lIns="0" tIns="12700" rIns="0" bIns="0"><a:spAutoFit/></a:bodyPr><a:p><a:pPr marL="12700" marR="5080"><a:lnSpc><a:spcPct val="165000"/></a:lnSpc><a:spcBef><a:spcPts val="100"/></a:spcBef><a:defRPr/></a:pPr><a:r><a:rPr lang="ko-KR" altLang="en-US" sz="2000" spc="-60"><a:solidFill><a:srgbClr val="181818"/></a:solidFill><a:latin typeface="Trebuchet MS"/><a:cs typeface="Trebuchet MS"/></a:rPr><a:t> </a:t></a:r><a:r><a:rPr lang="en-US" altLang="ko-KR" sz="2000" spc="-60"><a:solidFill><a:srgbClr val="181818"/></a:solidFill><a:latin typeface="Trebuchet MS"/><a:cs typeface="Trebuchet MS"/></a:rPr><a:t>-</a:t></a:r><a:r><a:rPr lang="ko-KR" altLang="en-US" sz="2000" spc="-60"><a:solidFill><a:srgbClr val="181818"/></a:solidFill><a:latin typeface="Trebuchet MS"/><a:cs typeface="Trebuchet MS"/></a:rPr><a:t> </a:t></a:r><a:r><a:rPr lang="ko-KR" altLang="en-US" sz="2000" spc="40"><a:solidFill><a:srgbClr val="181818"/></a:solidFill><a:latin typeface="Trebuchet MS"/><a:cs typeface="Trebuchet MS"/></a:rPr><a:t>학교생활에 대한 소속감 증가</a:t></a:r><a:endParaRPr lang="en-US" altLang="ko-KR" sz="2000" spc="-159"><a:solidFill><a:srgbClr val="181818"/></a:solidFill><a:latin typeface="Trebuchet MS"/><a:cs typeface="Trebuchet MS"/></a:endParaRPr></a:p><a:p><a:pPr marL="12700" marR="5080"><a:lnSpc><a:spcPct val="165000"/></a:lnSpc><a:spcBef><a:spcPts val="100"/></a:spcBef><a:defRPr/></a:pPr><a:r><a:rPr lang="ko-KR" altLang="en-US" sz="2000" spc="-60"><a:solidFill><a:srgbClr val="181818"/></a:solidFill><a:latin typeface="Trebuchet MS"/><a:cs typeface="Trebuchet MS"/></a:rPr><a:t> </a:t></a:r><a:r><a:rPr lang="en-US" altLang="ko-KR" sz="2000" spc="-60"><a:solidFill><a:srgbClr val="181818"/></a:solidFill><a:latin typeface="Trebuchet MS"/><a:cs typeface="Trebuchet MS"/></a:rPr><a:t>-</a:t></a:r><a:r><a:rPr lang="ko-KR" altLang="en-US" sz="2000" spc="-60"><a:solidFill><a:srgbClr val="181818"/></a:solidFill><a:latin typeface="Trebuchet MS"/><a:cs typeface="Trebuchet MS"/></a:rPr><a:t> </a:t></a:r><a:r><a:rPr lang="ko-KR" altLang="en-US" sz="2000" spc="-59"><a:solidFill><a:srgbClr val="181818"/></a:solidFill><a:latin typeface="Trebuchet MS"/><a:cs typeface="Trebuchet MS"/></a:rPr><a:t>자율적 참여를 통한 커뮤니티 성장 유도</a:t></a:r><a:endParaRPr lang="ko-KR" altLang="en-US" sz="2000" spc="-59"><a:solidFill><a:srgbClr val="181818"/></a:solidFill><a:latin typeface="Trebuchet MS"/><a:cs typeface="Trebuchet MS"/></a:endParaRPr></a:p></p:txBody></p:sp></p:spTree></p:cSld><p:clrMapOvr><a:masterClrMapping/></p:clrMapOvr><mc:AlternateContent xmlns:mc="http://schemas.openxmlformats.org/markup-compatibility/2006"><mc:Choice xmlns:p14="http://schemas.microsoft.com/office/powerpoint/2010/main" Requires="p14"><p:transition xmlns:mc="http://schemas.openxmlformats.org/markup-compatibility/2006" xmlns:p14="http://schemas.microsoft.com/office/powerpoint/2010/main" mc:Ignorable="p14" p14:dur="500"/></mc:Choice><mc:Fallback><p:transition/></mc:Fallback></mc:AlternateContent>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0" y="10008763"/>
            <a:ext cx="18288000" cy="139065"/>
            <a:chOff x="0" y="10008763"/>
            <a:chExt cx="18288000" cy="139065"/>
          </a:xfrm>
        </p:grpSpPr>
        <p:sp>
          <p:nvSpPr>
            <p:cNvPr id="4" name="object 4"/>
            <p:cNvSpPr/>
            <p:nvPr/>
          </p:nvSpPr>
          <p:spPr>
            <a:xfrm>
              <a:off x="0" y="10008763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10109665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6" name="object 6"/>
          <p:cNvGrpSpPr/>
          <p:nvPr/>
        </p:nvGrpSpPr>
        <p:grpSpPr>
          <a:xfrm>
            <a:off x="0" y="9717040"/>
            <a:ext cx="18288000" cy="139065"/>
            <a:chOff x="0" y="9717040"/>
            <a:chExt cx="18288000" cy="139065"/>
          </a:xfrm>
        </p:grpSpPr>
        <p:sp>
          <p:nvSpPr>
            <p:cNvPr id="7" name="object 7"/>
            <p:cNvSpPr/>
            <p:nvPr/>
          </p:nvSpPr>
          <p:spPr>
            <a:xfrm>
              <a:off x="0" y="9717040"/>
              <a:ext cx="18288000" cy="120014"/>
            </a:xfrm>
            <a:custGeom>
              <a:avLst/>
              <a:gdLst/>
              <a:ahLst/>
              <a:cxnLst/>
              <a:rect l="l" t="t" r="r" b="b"/>
              <a:pathLst>
                <a:path w="18288000" h="120015">
                  <a:moveTo>
                    <a:pt x="0" y="0"/>
                  </a:moveTo>
                  <a:lnTo>
                    <a:pt x="18287999" y="0"/>
                  </a:lnTo>
                  <a:lnTo>
                    <a:pt x="18287999" y="120011"/>
                  </a:lnTo>
                  <a:lnTo>
                    <a:pt x="0" y="120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0" y="9817942"/>
              <a:ext cx="18288000" cy="38100"/>
            </a:xfrm>
            <a:custGeom>
              <a:avLst/>
              <a:gdLst/>
              <a:ahLst/>
              <a:cxnLst/>
              <a:rect l="l" t="t" r="r" b="b"/>
              <a:pathLst>
                <a:path w="18288000" h="38100">
                  <a:moveTo>
                    <a:pt x="0" y="0"/>
                  </a:moveTo>
                  <a:lnTo>
                    <a:pt x="18287998" y="0"/>
                  </a:lnTo>
                  <a:lnTo>
                    <a:pt x="18287998" y="38098"/>
                  </a:lnTo>
                  <a:lnTo>
                    <a:pt x="0" y="380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Holder 5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272415"/>
          </a:xfrm>
        </p:spPr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11" name="object 2"/>
          <p:cNvSpPr txBox="1">
            <a:spLocks noGrp="1"/>
          </p:cNvSpPr>
          <p:nvPr/>
        </p:nvSpPr>
        <p:spPr>
          <a:xfrm>
            <a:off x="1828799" y="4229100"/>
            <a:ext cx="14101129" cy="1257300"/>
          </a:xfrm>
          <a:prstGeom prst="rect">
            <a:avLst/>
          </a:prstGeom>
        </p:spPr>
        <p:txBody>
          <a:bodyPr vert="horz" wrap="square" lIns="0" tIns="14605" rIns="0" bIns="0">
            <a:spAutoFit/>
          </a:bodyPr>
          <a:p>
            <a:pPr marL="12700" indent="0" algn="ctr" eaLnBrk="1" latinLnBrk="0" hangingPunct="1">
              <a:lnSpc>
                <a:spcPct val="100000"/>
              </a:lnSpc>
              <a:spcBef>
                <a:spcPts val="115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sz="8200" b="0" i="0" u="none" strike="noStrike" kern="0" cap="none" spc="200" normalizeH="0" baseline="0" mc:Ignorable="hp" hp:hslEmbossed="0">
                <a:solidFill>
                  <a:srgbClr val="181818"/>
                </a:solidFill>
                <a:latin typeface="Noto Serif KR"/>
                <a:ea typeface="맑은 고딕"/>
                <a:cs typeface="Noto Serif KR"/>
              </a:rPr>
              <a:t>프로젝트</a:t>
            </a:r>
            <a:r>
              <a:rPr xmlns:mc="http://schemas.openxmlformats.org/markup-compatibility/2006" xmlns:hp="http://schemas.haansoft.com/office/presentation/8.0" kumimoji="0" lang="ko-KR" altLang="en-US" sz="8200" b="0" i="0" u="none" strike="noStrike" kern="0" cap="none" spc="200" normalizeH="0" baseline="0" mc:Ignorable="hp" hp:hslEmbossed="0">
                <a:solidFill>
                  <a:srgbClr val="181818"/>
                </a:solidFill>
                <a:latin typeface="Noto Serif KR"/>
                <a:ea typeface="맑은 고딕"/>
                <a:cs typeface="Noto Serif KR"/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sz="8200" b="0" i="0" u="none" strike="noStrike" kern="0" cap="none" spc="254" normalizeH="0" baseline="0" mc:Ignorable="hp" hp:hslEmbossed="0">
                <a:solidFill>
                  <a:srgbClr val="181818"/>
                </a:solidFill>
                <a:latin typeface="Noto Serif KR"/>
                <a:ea typeface="맑은 고딕"/>
                <a:cs typeface="Noto Serif KR"/>
              </a:rPr>
              <a:t>개요</a:t>
            </a:r>
            <a:endParaRPr xmlns:mc="http://schemas.openxmlformats.org/markup-compatibility/2006" xmlns:hp="http://schemas.haansoft.com/office/presentation/8.0" kumimoji="0" lang="en-US" altLang="ko-KR" sz="8200" b="0" i="0" u="none" strike="noStrike" kern="0" cap="none" spc="254" normalizeH="0" baseline="0" mc:Ignorable="hp" hp:hslEmbossed="0">
              <a:solidFill>
                <a:srgbClr val="181818"/>
              </a:solidFill>
              <a:latin typeface="Noto Serif KR"/>
              <a:ea typeface="맑은 고딕"/>
              <a:cs typeface="Noto Serif K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 h="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17086" y="2805059"/>
            <a:ext cx="6443972" cy="71991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5328638" y="795718"/>
            <a:ext cx="1943735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프로젝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트</a:t>
            </a:r>
            <a:r>
              <a:rPr dirty="0" sz="2600" spc="-114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개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요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534473" y="2702805"/>
            <a:ext cx="6203315" cy="45332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dirty="0" sz="2700" spc="-90">
                <a:solidFill>
                  <a:srgbClr val="181818"/>
                </a:solidFill>
                <a:latin typeface="Trebuchet MS"/>
                <a:cs typeface="Trebuchet MS"/>
              </a:rPr>
              <a:t>amet,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consectetur </a:t>
            </a:r>
            <a:r>
              <a:rPr dirty="0" sz="2700" spc="-80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0">
                <a:solidFill>
                  <a:srgbClr val="181818"/>
                </a:solidFill>
                <a:latin typeface="Trebuchet MS"/>
                <a:cs typeface="Trebuchet MS"/>
              </a:rPr>
              <a:t>adipiscing </a:t>
            </a:r>
            <a:r>
              <a:rPr dirty="0" sz="2700" spc="-185">
                <a:solidFill>
                  <a:srgbClr val="181818"/>
                </a:solidFill>
                <a:latin typeface="Trebuchet MS"/>
                <a:cs typeface="Trebuchet MS"/>
              </a:rPr>
              <a:t>elit, </a:t>
            </a:r>
            <a:r>
              <a:rPr dirty="0" sz="2700" spc="40">
                <a:solidFill>
                  <a:srgbClr val="181818"/>
                </a:solidFill>
                <a:latin typeface="Trebuchet MS"/>
                <a:cs typeface="Trebuchet MS"/>
              </a:rPr>
              <a:t>sed </a:t>
            </a:r>
            <a:r>
              <a:rPr dirty="0" sz="2700" spc="100">
                <a:solidFill>
                  <a:srgbClr val="181818"/>
                </a:solidFill>
                <a:latin typeface="Trebuchet MS"/>
                <a:cs typeface="Trebuchet MS"/>
              </a:rPr>
              <a:t>do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eiusmod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tempor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incididunt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ut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5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90">
                <a:solidFill>
                  <a:srgbClr val="181818"/>
                </a:solidFill>
                <a:latin typeface="Trebuchet MS"/>
                <a:cs typeface="Trebuchet MS"/>
              </a:rPr>
              <a:t>magna 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65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7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4700">
              <a:latin typeface="Trebuchet MS"/>
              <a:cs typeface="Trebuchet MS"/>
            </a:endParaRPr>
          </a:p>
          <a:p>
            <a:pPr marL="12700" marR="5080">
              <a:lnSpc>
                <a:spcPct val="115700"/>
              </a:lnSpc>
            </a:pPr>
            <a:r>
              <a:rPr dirty="0" sz="2700" spc="20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dirty="0" sz="2700" spc="-90">
                <a:solidFill>
                  <a:srgbClr val="181818"/>
                </a:solidFill>
                <a:latin typeface="Trebuchet MS"/>
                <a:cs typeface="Trebuchet MS"/>
              </a:rPr>
              <a:t>amet,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consectetur </a:t>
            </a:r>
            <a:r>
              <a:rPr dirty="0" sz="2700" spc="-80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10">
                <a:solidFill>
                  <a:srgbClr val="181818"/>
                </a:solidFill>
                <a:latin typeface="Trebuchet MS"/>
                <a:cs typeface="Trebuchet MS"/>
              </a:rPr>
              <a:t>adipiscing </a:t>
            </a:r>
            <a:r>
              <a:rPr dirty="0" sz="2700" spc="-185">
                <a:solidFill>
                  <a:srgbClr val="181818"/>
                </a:solidFill>
                <a:latin typeface="Trebuchet MS"/>
                <a:cs typeface="Trebuchet MS"/>
              </a:rPr>
              <a:t>elit, </a:t>
            </a:r>
            <a:r>
              <a:rPr dirty="0" sz="2700" spc="40">
                <a:solidFill>
                  <a:srgbClr val="181818"/>
                </a:solidFill>
                <a:latin typeface="Trebuchet MS"/>
                <a:cs typeface="Trebuchet MS"/>
              </a:rPr>
              <a:t>sed </a:t>
            </a:r>
            <a:r>
              <a:rPr dirty="0" sz="2700" spc="100">
                <a:solidFill>
                  <a:srgbClr val="181818"/>
                </a:solidFill>
                <a:latin typeface="Trebuchet MS"/>
                <a:cs typeface="Trebuchet MS"/>
              </a:rPr>
              <a:t>do </a:t>
            </a:r>
            <a:r>
              <a:rPr dirty="0" sz="2700" spc="30">
                <a:solidFill>
                  <a:srgbClr val="181818"/>
                </a:solidFill>
                <a:latin typeface="Trebuchet MS"/>
                <a:cs typeface="Trebuchet MS"/>
              </a:rPr>
              <a:t>eiusmod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tempor </a:t>
            </a:r>
            <a:r>
              <a:rPr dirty="0" sz="2700" spc="-1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0">
                <a:solidFill>
                  <a:srgbClr val="181818"/>
                </a:solidFill>
                <a:latin typeface="Trebuchet MS"/>
                <a:cs typeface="Trebuchet MS"/>
              </a:rPr>
              <a:t>incididunt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45">
                <a:solidFill>
                  <a:srgbClr val="181818"/>
                </a:solidFill>
                <a:latin typeface="Trebuchet MS"/>
                <a:cs typeface="Trebuchet MS"/>
              </a:rPr>
              <a:t>ut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25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1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dirty="0" sz="27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15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dirty="0" sz="27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90">
                <a:solidFill>
                  <a:srgbClr val="181818"/>
                </a:solidFill>
                <a:latin typeface="Trebuchet MS"/>
                <a:cs typeface="Trebuchet MS"/>
              </a:rPr>
              <a:t>magna </a:t>
            </a:r>
            <a:r>
              <a:rPr dirty="0" sz="2700" spc="9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700" spc="-65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205995" y="988329"/>
            <a:ext cx="1116965" cy="74295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700" spc="-445">
                <a:latin typeface="바탕"/>
                <a:cs typeface="바탕"/>
              </a:rPr>
              <a:t>개</a:t>
            </a:r>
            <a:r>
              <a:rPr dirty="0" sz="4700" spc="-375">
                <a:latin typeface="바탕"/>
                <a:cs typeface="바탕"/>
              </a:rPr>
              <a:t>요</a:t>
            </a:r>
            <a:endParaRPr sz="4700">
              <a:latin typeface="바탕"/>
              <a:cs typeface="바탕"/>
            </a:endParaRPr>
          </a:p>
        </p:txBody>
      </p:sp>
      <p:sp>
        <p:nvSpPr>
          <p:cNvPr id="8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28675"/>
            <a:ext cx="3276600" cy="0"/>
          </a:xfrm>
          <a:custGeom>
            <a:avLst/>
            <a:gdLst/>
            <a:ahLst/>
            <a:cxnLst/>
            <a:rect l="l" t="t" r="r" b="b"/>
            <a:pathLst>
              <a:path w="3276600" h="0">
                <a:moveTo>
                  <a:pt x="0" y="0"/>
                </a:moveTo>
                <a:lnTo>
                  <a:pt x="3276388" y="0"/>
                </a:lnTo>
              </a:path>
            </a:pathLst>
          </a:custGeom>
          <a:ln w="38099">
            <a:solidFill>
              <a:srgbClr val="181818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5685807" y="2742241"/>
            <a:ext cx="5750560" cy="5487670"/>
            <a:chOff x="5685807" y="2742241"/>
            <a:chExt cx="5750560" cy="5487670"/>
          </a:xfrm>
        </p:grpSpPr>
        <p:sp>
          <p:nvSpPr>
            <p:cNvPr id="4" name="object 4"/>
            <p:cNvSpPr/>
            <p:nvPr/>
          </p:nvSpPr>
          <p:spPr>
            <a:xfrm>
              <a:off x="8350178" y="5143499"/>
              <a:ext cx="3086100" cy="3086100"/>
            </a:xfrm>
            <a:custGeom>
              <a:avLst/>
              <a:gdLst/>
              <a:ahLst/>
              <a:cxnLst/>
              <a:rect l="l" t="t" r="r" b="b"/>
              <a:pathLst>
                <a:path w="3086100" h="3086100">
                  <a:moveTo>
                    <a:pt x="1543049" y="3086099"/>
                  </a:moveTo>
                  <a:lnTo>
                    <a:pt x="1494987" y="3085365"/>
                  </a:lnTo>
                  <a:lnTo>
                    <a:pt x="1447291" y="3083176"/>
                  </a:lnTo>
                  <a:lnTo>
                    <a:pt x="1399982" y="3079555"/>
                  </a:lnTo>
                  <a:lnTo>
                    <a:pt x="1353082" y="3074522"/>
                  </a:lnTo>
                  <a:lnTo>
                    <a:pt x="1306612" y="3068098"/>
                  </a:lnTo>
                  <a:lnTo>
                    <a:pt x="1260594" y="3060306"/>
                  </a:lnTo>
                  <a:lnTo>
                    <a:pt x="1215048" y="3051166"/>
                  </a:lnTo>
                  <a:lnTo>
                    <a:pt x="1169996" y="3040700"/>
                  </a:lnTo>
                  <a:lnTo>
                    <a:pt x="1125459" y="3028928"/>
                  </a:lnTo>
                  <a:lnTo>
                    <a:pt x="1081459" y="3015874"/>
                  </a:lnTo>
                  <a:lnTo>
                    <a:pt x="1038017" y="3001557"/>
                  </a:lnTo>
                  <a:lnTo>
                    <a:pt x="995155" y="2985999"/>
                  </a:lnTo>
                  <a:lnTo>
                    <a:pt x="952893" y="2969221"/>
                  </a:lnTo>
                  <a:lnTo>
                    <a:pt x="911254" y="2951245"/>
                  </a:lnTo>
                  <a:lnTo>
                    <a:pt x="870257" y="2932093"/>
                  </a:lnTo>
                  <a:lnTo>
                    <a:pt x="829926" y="2911785"/>
                  </a:lnTo>
                  <a:lnTo>
                    <a:pt x="790281" y="2890342"/>
                  </a:lnTo>
                  <a:lnTo>
                    <a:pt x="751343" y="2867787"/>
                  </a:lnTo>
                  <a:lnTo>
                    <a:pt x="713133" y="2844140"/>
                  </a:lnTo>
                  <a:lnTo>
                    <a:pt x="675674" y="2819423"/>
                  </a:lnTo>
                  <a:lnTo>
                    <a:pt x="638987" y="2793657"/>
                  </a:lnTo>
                  <a:lnTo>
                    <a:pt x="603092" y="2766864"/>
                  </a:lnTo>
                  <a:lnTo>
                    <a:pt x="568011" y="2739064"/>
                  </a:lnTo>
                  <a:lnTo>
                    <a:pt x="533766" y="2710280"/>
                  </a:lnTo>
                  <a:lnTo>
                    <a:pt x="500377" y="2680532"/>
                  </a:lnTo>
                  <a:lnTo>
                    <a:pt x="467867" y="2649842"/>
                  </a:lnTo>
                  <a:lnTo>
                    <a:pt x="436256" y="2618231"/>
                  </a:lnTo>
                  <a:lnTo>
                    <a:pt x="405566" y="2585721"/>
                  </a:lnTo>
                  <a:lnTo>
                    <a:pt x="375818" y="2552332"/>
                  </a:lnTo>
                  <a:lnTo>
                    <a:pt x="347034" y="2518087"/>
                  </a:lnTo>
                  <a:lnTo>
                    <a:pt x="319234" y="2483006"/>
                  </a:lnTo>
                  <a:lnTo>
                    <a:pt x="292441" y="2447112"/>
                  </a:lnTo>
                  <a:lnTo>
                    <a:pt x="266675" y="2410424"/>
                  </a:lnTo>
                  <a:lnTo>
                    <a:pt x="241958" y="2372965"/>
                  </a:lnTo>
                  <a:lnTo>
                    <a:pt x="218311" y="2334756"/>
                  </a:lnTo>
                  <a:lnTo>
                    <a:pt x="195756" y="2295818"/>
                  </a:lnTo>
                  <a:lnTo>
                    <a:pt x="174314" y="2256172"/>
                  </a:lnTo>
                  <a:lnTo>
                    <a:pt x="154005" y="2215841"/>
                  </a:lnTo>
                  <a:lnTo>
                    <a:pt x="134853" y="2174845"/>
                  </a:lnTo>
                  <a:lnTo>
                    <a:pt x="116877" y="2133205"/>
                  </a:lnTo>
                  <a:lnTo>
                    <a:pt x="100100" y="2090943"/>
                  </a:lnTo>
                  <a:lnTo>
                    <a:pt x="84542" y="2048081"/>
                  </a:lnTo>
                  <a:lnTo>
                    <a:pt x="70225" y="2004639"/>
                  </a:lnTo>
                  <a:lnTo>
                    <a:pt x="57170" y="1960639"/>
                  </a:lnTo>
                  <a:lnTo>
                    <a:pt x="45399" y="1916103"/>
                  </a:lnTo>
                  <a:lnTo>
                    <a:pt x="34932" y="1871051"/>
                  </a:lnTo>
                  <a:lnTo>
                    <a:pt x="25792" y="1825505"/>
                  </a:lnTo>
                  <a:lnTo>
                    <a:pt x="18000" y="1779486"/>
                  </a:lnTo>
                  <a:lnTo>
                    <a:pt x="11576" y="1733016"/>
                  </a:lnTo>
                  <a:lnTo>
                    <a:pt x="6543" y="1686116"/>
                  </a:lnTo>
                  <a:lnTo>
                    <a:pt x="2922" y="1638807"/>
                  </a:lnTo>
                  <a:lnTo>
                    <a:pt x="733" y="1591111"/>
                  </a:lnTo>
                  <a:lnTo>
                    <a:pt x="0" y="1543084"/>
                  </a:lnTo>
                  <a:lnTo>
                    <a:pt x="733" y="1494987"/>
                  </a:lnTo>
                  <a:lnTo>
                    <a:pt x="2922" y="1447291"/>
                  </a:lnTo>
                  <a:lnTo>
                    <a:pt x="6543" y="1399983"/>
                  </a:lnTo>
                  <a:lnTo>
                    <a:pt x="11576" y="1353083"/>
                  </a:lnTo>
                  <a:lnTo>
                    <a:pt x="18000" y="1306613"/>
                  </a:lnTo>
                  <a:lnTo>
                    <a:pt x="25792" y="1260594"/>
                  </a:lnTo>
                  <a:lnTo>
                    <a:pt x="34932" y="1215048"/>
                  </a:lnTo>
                  <a:lnTo>
                    <a:pt x="45399" y="1169996"/>
                  </a:lnTo>
                  <a:lnTo>
                    <a:pt x="57170" y="1125459"/>
                  </a:lnTo>
                  <a:lnTo>
                    <a:pt x="70225" y="1081460"/>
                  </a:lnTo>
                  <a:lnTo>
                    <a:pt x="84542" y="1038018"/>
                  </a:lnTo>
                  <a:lnTo>
                    <a:pt x="100100" y="995155"/>
                  </a:lnTo>
                  <a:lnTo>
                    <a:pt x="116877" y="952894"/>
                  </a:lnTo>
                  <a:lnTo>
                    <a:pt x="134853" y="911254"/>
                  </a:lnTo>
                  <a:lnTo>
                    <a:pt x="154005" y="870258"/>
                  </a:lnTo>
                  <a:lnTo>
                    <a:pt x="174314" y="829926"/>
                  </a:lnTo>
                  <a:lnTo>
                    <a:pt x="195756" y="790281"/>
                  </a:lnTo>
                  <a:lnTo>
                    <a:pt x="218311" y="751343"/>
                  </a:lnTo>
                  <a:lnTo>
                    <a:pt x="241958" y="713134"/>
                  </a:lnTo>
                  <a:lnTo>
                    <a:pt x="266675" y="675675"/>
                  </a:lnTo>
                  <a:lnTo>
                    <a:pt x="292441" y="638987"/>
                  </a:lnTo>
                  <a:lnTo>
                    <a:pt x="319234" y="603092"/>
                  </a:lnTo>
                  <a:lnTo>
                    <a:pt x="347034" y="568011"/>
                  </a:lnTo>
                  <a:lnTo>
                    <a:pt x="375818" y="533766"/>
                  </a:lnTo>
                  <a:lnTo>
                    <a:pt x="405566" y="500378"/>
                  </a:lnTo>
                  <a:lnTo>
                    <a:pt x="436256" y="467867"/>
                  </a:lnTo>
                  <a:lnTo>
                    <a:pt x="467867" y="436257"/>
                  </a:lnTo>
                  <a:lnTo>
                    <a:pt x="500377" y="405566"/>
                  </a:lnTo>
                  <a:lnTo>
                    <a:pt x="533766" y="375819"/>
                  </a:lnTo>
                  <a:lnTo>
                    <a:pt x="568011" y="347034"/>
                  </a:lnTo>
                  <a:lnTo>
                    <a:pt x="603092" y="319235"/>
                  </a:lnTo>
                  <a:lnTo>
                    <a:pt x="638987" y="292441"/>
                  </a:lnTo>
                  <a:lnTo>
                    <a:pt x="675674" y="266675"/>
                  </a:lnTo>
                  <a:lnTo>
                    <a:pt x="713133" y="241958"/>
                  </a:lnTo>
                  <a:lnTo>
                    <a:pt x="751343" y="218312"/>
                  </a:lnTo>
                  <a:lnTo>
                    <a:pt x="790281" y="195756"/>
                  </a:lnTo>
                  <a:lnTo>
                    <a:pt x="829926" y="174314"/>
                  </a:lnTo>
                  <a:lnTo>
                    <a:pt x="870257" y="154006"/>
                  </a:lnTo>
                  <a:lnTo>
                    <a:pt x="911254" y="134853"/>
                  </a:lnTo>
                  <a:lnTo>
                    <a:pt x="952893" y="116877"/>
                  </a:lnTo>
                  <a:lnTo>
                    <a:pt x="995155" y="100100"/>
                  </a:lnTo>
                  <a:lnTo>
                    <a:pt x="1038017" y="84542"/>
                  </a:lnTo>
                  <a:lnTo>
                    <a:pt x="1081459" y="70225"/>
                  </a:lnTo>
                  <a:lnTo>
                    <a:pt x="1125459" y="57170"/>
                  </a:lnTo>
                  <a:lnTo>
                    <a:pt x="1169996" y="45399"/>
                  </a:lnTo>
                  <a:lnTo>
                    <a:pt x="1215048" y="34933"/>
                  </a:lnTo>
                  <a:lnTo>
                    <a:pt x="1260594" y="25793"/>
                  </a:lnTo>
                  <a:lnTo>
                    <a:pt x="1306612" y="18000"/>
                  </a:lnTo>
                  <a:lnTo>
                    <a:pt x="1353082" y="11577"/>
                  </a:lnTo>
                  <a:lnTo>
                    <a:pt x="1399982" y="6544"/>
                  </a:lnTo>
                  <a:lnTo>
                    <a:pt x="1447291" y="2922"/>
                  </a:lnTo>
                  <a:lnTo>
                    <a:pt x="1494987" y="733"/>
                  </a:lnTo>
                  <a:lnTo>
                    <a:pt x="1543030" y="0"/>
                  </a:lnTo>
                  <a:lnTo>
                    <a:pt x="1591111" y="733"/>
                  </a:lnTo>
                  <a:lnTo>
                    <a:pt x="1638807" y="2922"/>
                  </a:lnTo>
                  <a:lnTo>
                    <a:pt x="1686116" y="6544"/>
                  </a:lnTo>
                  <a:lnTo>
                    <a:pt x="1733016" y="11577"/>
                  </a:lnTo>
                  <a:lnTo>
                    <a:pt x="1779486" y="18000"/>
                  </a:lnTo>
                  <a:lnTo>
                    <a:pt x="1825504" y="25793"/>
                  </a:lnTo>
                  <a:lnTo>
                    <a:pt x="1871050" y="34933"/>
                  </a:lnTo>
                  <a:lnTo>
                    <a:pt x="1916102" y="45399"/>
                  </a:lnTo>
                  <a:lnTo>
                    <a:pt x="1960639" y="57170"/>
                  </a:lnTo>
                  <a:lnTo>
                    <a:pt x="2004639" y="70225"/>
                  </a:lnTo>
                  <a:lnTo>
                    <a:pt x="2048080" y="84542"/>
                  </a:lnTo>
                  <a:lnTo>
                    <a:pt x="2090943" y="100100"/>
                  </a:lnTo>
                  <a:lnTo>
                    <a:pt x="2133204" y="116877"/>
                  </a:lnTo>
                  <a:lnTo>
                    <a:pt x="2174844" y="134853"/>
                  </a:lnTo>
                  <a:lnTo>
                    <a:pt x="2215840" y="154006"/>
                  </a:lnTo>
                  <a:lnTo>
                    <a:pt x="2256172" y="174314"/>
                  </a:lnTo>
                  <a:lnTo>
                    <a:pt x="2295817" y="195756"/>
                  </a:lnTo>
                  <a:lnTo>
                    <a:pt x="2334755" y="218312"/>
                  </a:lnTo>
                  <a:lnTo>
                    <a:pt x="2372964" y="241958"/>
                  </a:lnTo>
                  <a:lnTo>
                    <a:pt x="2410423" y="266675"/>
                  </a:lnTo>
                  <a:lnTo>
                    <a:pt x="2447111" y="292441"/>
                  </a:lnTo>
                  <a:lnTo>
                    <a:pt x="2483006" y="319235"/>
                  </a:lnTo>
                  <a:lnTo>
                    <a:pt x="2518087" y="347034"/>
                  </a:lnTo>
                  <a:lnTo>
                    <a:pt x="2552332" y="375819"/>
                  </a:lnTo>
                  <a:lnTo>
                    <a:pt x="2585720" y="405566"/>
                  </a:lnTo>
                  <a:lnTo>
                    <a:pt x="2618231" y="436257"/>
                  </a:lnTo>
                  <a:lnTo>
                    <a:pt x="2649842" y="467867"/>
                  </a:lnTo>
                  <a:lnTo>
                    <a:pt x="2680532" y="500378"/>
                  </a:lnTo>
                  <a:lnTo>
                    <a:pt x="2710280" y="533766"/>
                  </a:lnTo>
                  <a:lnTo>
                    <a:pt x="2739064" y="568011"/>
                  </a:lnTo>
                  <a:lnTo>
                    <a:pt x="2766864" y="603092"/>
                  </a:lnTo>
                  <a:lnTo>
                    <a:pt x="2793657" y="638987"/>
                  </a:lnTo>
                  <a:lnTo>
                    <a:pt x="2819423" y="675675"/>
                  </a:lnTo>
                  <a:lnTo>
                    <a:pt x="2844140" y="713134"/>
                  </a:lnTo>
                  <a:lnTo>
                    <a:pt x="2867787" y="751343"/>
                  </a:lnTo>
                  <a:lnTo>
                    <a:pt x="2890342" y="790281"/>
                  </a:lnTo>
                  <a:lnTo>
                    <a:pt x="2911784" y="829926"/>
                  </a:lnTo>
                  <a:lnTo>
                    <a:pt x="2932092" y="870258"/>
                  </a:lnTo>
                  <a:lnTo>
                    <a:pt x="2951245" y="911254"/>
                  </a:lnTo>
                  <a:lnTo>
                    <a:pt x="2969221" y="952894"/>
                  </a:lnTo>
                  <a:lnTo>
                    <a:pt x="2985998" y="995155"/>
                  </a:lnTo>
                  <a:lnTo>
                    <a:pt x="3001556" y="1038018"/>
                  </a:lnTo>
                  <a:lnTo>
                    <a:pt x="3015873" y="1081460"/>
                  </a:lnTo>
                  <a:lnTo>
                    <a:pt x="3028928" y="1125459"/>
                  </a:lnTo>
                  <a:lnTo>
                    <a:pt x="3040699" y="1169996"/>
                  </a:lnTo>
                  <a:lnTo>
                    <a:pt x="3051166" y="1215048"/>
                  </a:lnTo>
                  <a:lnTo>
                    <a:pt x="3060306" y="1260594"/>
                  </a:lnTo>
                  <a:lnTo>
                    <a:pt x="3068098" y="1306613"/>
                  </a:lnTo>
                  <a:lnTo>
                    <a:pt x="3074521" y="1353083"/>
                  </a:lnTo>
                  <a:lnTo>
                    <a:pt x="3079555" y="1399983"/>
                  </a:lnTo>
                  <a:lnTo>
                    <a:pt x="3083176" y="1447291"/>
                  </a:lnTo>
                  <a:lnTo>
                    <a:pt x="3085365" y="1494987"/>
                  </a:lnTo>
                  <a:lnTo>
                    <a:pt x="3086098" y="1543014"/>
                  </a:lnTo>
                  <a:lnTo>
                    <a:pt x="3085365" y="1591111"/>
                  </a:lnTo>
                  <a:lnTo>
                    <a:pt x="3083176" y="1638807"/>
                  </a:lnTo>
                  <a:lnTo>
                    <a:pt x="3079555" y="1686116"/>
                  </a:lnTo>
                  <a:lnTo>
                    <a:pt x="3074521" y="1733016"/>
                  </a:lnTo>
                  <a:lnTo>
                    <a:pt x="3068098" y="1779486"/>
                  </a:lnTo>
                  <a:lnTo>
                    <a:pt x="3060306" y="1825505"/>
                  </a:lnTo>
                  <a:lnTo>
                    <a:pt x="3051166" y="1871051"/>
                  </a:lnTo>
                  <a:lnTo>
                    <a:pt x="3040699" y="1916103"/>
                  </a:lnTo>
                  <a:lnTo>
                    <a:pt x="3028928" y="1960639"/>
                  </a:lnTo>
                  <a:lnTo>
                    <a:pt x="3015873" y="2004639"/>
                  </a:lnTo>
                  <a:lnTo>
                    <a:pt x="3001556" y="2048081"/>
                  </a:lnTo>
                  <a:lnTo>
                    <a:pt x="2985998" y="2090943"/>
                  </a:lnTo>
                  <a:lnTo>
                    <a:pt x="2969221" y="2133205"/>
                  </a:lnTo>
                  <a:lnTo>
                    <a:pt x="2951245" y="2174845"/>
                  </a:lnTo>
                  <a:lnTo>
                    <a:pt x="2932092" y="2215841"/>
                  </a:lnTo>
                  <a:lnTo>
                    <a:pt x="2911784" y="2256172"/>
                  </a:lnTo>
                  <a:lnTo>
                    <a:pt x="2890342" y="2295818"/>
                  </a:lnTo>
                  <a:lnTo>
                    <a:pt x="2867787" y="2334756"/>
                  </a:lnTo>
                  <a:lnTo>
                    <a:pt x="2844140" y="2372965"/>
                  </a:lnTo>
                  <a:lnTo>
                    <a:pt x="2819423" y="2410424"/>
                  </a:lnTo>
                  <a:lnTo>
                    <a:pt x="2793657" y="2447112"/>
                  </a:lnTo>
                  <a:lnTo>
                    <a:pt x="2766864" y="2483006"/>
                  </a:lnTo>
                  <a:lnTo>
                    <a:pt x="2739064" y="2518087"/>
                  </a:lnTo>
                  <a:lnTo>
                    <a:pt x="2710280" y="2552332"/>
                  </a:lnTo>
                  <a:lnTo>
                    <a:pt x="2680532" y="2585721"/>
                  </a:lnTo>
                  <a:lnTo>
                    <a:pt x="2649842" y="2618231"/>
                  </a:lnTo>
                  <a:lnTo>
                    <a:pt x="2618231" y="2649842"/>
                  </a:lnTo>
                  <a:lnTo>
                    <a:pt x="2585720" y="2680532"/>
                  </a:lnTo>
                  <a:lnTo>
                    <a:pt x="2552332" y="2710280"/>
                  </a:lnTo>
                  <a:lnTo>
                    <a:pt x="2518087" y="2739064"/>
                  </a:lnTo>
                  <a:lnTo>
                    <a:pt x="2483006" y="2766864"/>
                  </a:lnTo>
                  <a:lnTo>
                    <a:pt x="2447111" y="2793657"/>
                  </a:lnTo>
                  <a:lnTo>
                    <a:pt x="2410423" y="2819423"/>
                  </a:lnTo>
                  <a:lnTo>
                    <a:pt x="2372964" y="2844140"/>
                  </a:lnTo>
                  <a:lnTo>
                    <a:pt x="2334755" y="2867787"/>
                  </a:lnTo>
                  <a:lnTo>
                    <a:pt x="2295817" y="2890342"/>
                  </a:lnTo>
                  <a:lnTo>
                    <a:pt x="2256172" y="2911785"/>
                  </a:lnTo>
                  <a:lnTo>
                    <a:pt x="2215840" y="2932093"/>
                  </a:lnTo>
                  <a:lnTo>
                    <a:pt x="2174844" y="2951245"/>
                  </a:lnTo>
                  <a:lnTo>
                    <a:pt x="2133204" y="2969221"/>
                  </a:lnTo>
                  <a:lnTo>
                    <a:pt x="2090943" y="2985999"/>
                  </a:lnTo>
                  <a:lnTo>
                    <a:pt x="2048080" y="3001557"/>
                  </a:lnTo>
                  <a:lnTo>
                    <a:pt x="2004639" y="3015874"/>
                  </a:lnTo>
                  <a:lnTo>
                    <a:pt x="1960639" y="3028928"/>
                  </a:lnTo>
                  <a:lnTo>
                    <a:pt x="1916102" y="3040700"/>
                  </a:lnTo>
                  <a:lnTo>
                    <a:pt x="1871050" y="3051166"/>
                  </a:lnTo>
                  <a:lnTo>
                    <a:pt x="1825504" y="3060306"/>
                  </a:lnTo>
                  <a:lnTo>
                    <a:pt x="1779486" y="3068098"/>
                  </a:lnTo>
                  <a:lnTo>
                    <a:pt x="1733016" y="3074522"/>
                  </a:lnTo>
                  <a:lnTo>
                    <a:pt x="1686116" y="3079555"/>
                  </a:lnTo>
                  <a:lnTo>
                    <a:pt x="1638807" y="3083176"/>
                  </a:lnTo>
                  <a:lnTo>
                    <a:pt x="1591111" y="3085365"/>
                  </a:lnTo>
                  <a:lnTo>
                    <a:pt x="1543049" y="3086099"/>
                  </a:lnTo>
                  <a:close/>
                </a:path>
              </a:pathLst>
            </a:custGeom>
            <a:solidFill>
              <a:srgbClr val="F1ECE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7017992" y="2742241"/>
              <a:ext cx="3086100" cy="3086100"/>
            </a:xfrm>
            <a:custGeom>
              <a:avLst/>
              <a:gdLst/>
              <a:ahLst/>
              <a:cxnLst/>
              <a:rect l="l" t="t" r="r" b="b"/>
              <a:pathLst>
                <a:path w="3086100" h="3086100">
                  <a:moveTo>
                    <a:pt x="1543061" y="3086099"/>
                  </a:moveTo>
                  <a:lnTo>
                    <a:pt x="1494987" y="3085365"/>
                  </a:lnTo>
                  <a:lnTo>
                    <a:pt x="1447291" y="3083177"/>
                  </a:lnTo>
                  <a:lnTo>
                    <a:pt x="1399983" y="3079555"/>
                  </a:lnTo>
                  <a:lnTo>
                    <a:pt x="1353083" y="3074522"/>
                  </a:lnTo>
                  <a:lnTo>
                    <a:pt x="1306612" y="3068098"/>
                  </a:lnTo>
                  <a:lnTo>
                    <a:pt x="1260594" y="3060306"/>
                  </a:lnTo>
                  <a:lnTo>
                    <a:pt x="1215048" y="3051166"/>
                  </a:lnTo>
                  <a:lnTo>
                    <a:pt x="1169996" y="3040700"/>
                  </a:lnTo>
                  <a:lnTo>
                    <a:pt x="1125459" y="3028929"/>
                  </a:lnTo>
                  <a:lnTo>
                    <a:pt x="1081459" y="3015874"/>
                  </a:lnTo>
                  <a:lnTo>
                    <a:pt x="1038018" y="3001557"/>
                  </a:lnTo>
                  <a:lnTo>
                    <a:pt x="995155" y="2985999"/>
                  </a:lnTo>
                  <a:lnTo>
                    <a:pt x="952894" y="2969221"/>
                  </a:lnTo>
                  <a:lnTo>
                    <a:pt x="911254" y="2951246"/>
                  </a:lnTo>
                  <a:lnTo>
                    <a:pt x="870258" y="2932093"/>
                  </a:lnTo>
                  <a:lnTo>
                    <a:pt x="829926" y="2911785"/>
                  </a:lnTo>
                  <a:lnTo>
                    <a:pt x="790281" y="2890342"/>
                  </a:lnTo>
                  <a:lnTo>
                    <a:pt x="751343" y="2867787"/>
                  </a:lnTo>
                  <a:lnTo>
                    <a:pt x="713134" y="2844140"/>
                  </a:lnTo>
                  <a:lnTo>
                    <a:pt x="675675" y="2819423"/>
                  </a:lnTo>
                  <a:lnTo>
                    <a:pt x="638987" y="2793657"/>
                  </a:lnTo>
                  <a:lnTo>
                    <a:pt x="603092" y="2766864"/>
                  </a:lnTo>
                  <a:lnTo>
                    <a:pt x="568011" y="2739065"/>
                  </a:lnTo>
                  <a:lnTo>
                    <a:pt x="533766" y="2710280"/>
                  </a:lnTo>
                  <a:lnTo>
                    <a:pt x="500378" y="2680532"/>
                  </a:lnTo>
                  <a:lnTo>
                    <a:pt x="467867" y="2649842"/>
                  </a:lnTo>
                  <a:lnTo>
                    <a:pt x="436256" y="2618231"/>
                  </a:lnTo>
                  <a:lnTo>
                    <a:pt x="405566" y="2585721"/>
                  </a:lnTo>
                  <a:lnTo>
                    <a:pt x="375818" y="2552333"/>
                  </a:lnTo>
                  <a:lnTo>
                    <a:pt x="347034" y="2518087"/>
                  </a:lnTo>
                  <a:lnTo>
                    <a:pt x="319235" y="2483007"/>
                  </a:lnTo>
                  <a:lnTo>
                    <a:pt x="292441" y="2447112"/>
                  </a:lnTo>
                  <a:lnTo>
                    <a:pt x="266675" y="2410424"/>
                  </a:lnTo>
                  <a:lnTo>
                    <a:pt x="241958" y="2372965"/>
                  </a:lnTo>
                  <a:lnTo>
                    <a:pt x="218312" y="2334756"/>
                  </a:lnTo>
                  <a:lnTo>
                    <a:pt x="195756" y="2295818"/>
                  </a:lnTo>
                  <a:lnTo>
                    <a:pt x="174314" y="2256172"/>
                  </a:lnTo>
                  <a:lnTo>
                    <a:pt x="154006" y="2215841"/>
                  </a:lnTo>
                  <a:lnTo>
                    <a:pt x="134853" y="2174845"/>
                  </a:lnTo>
                  <a:lnTo>
                    <a:pt x="116877" y="2133205"/>
                  </a:lnTo>
                  <a:lnTo>
                    <a:pt x="100100" y="2090943"/>
                  </a:lnTo>
                  <a:lnTo>
                    <a:pt x="84542" y="2048081"/>
                  </a:lnTo>
                  <a:lnTo>
                    <a:pt x="70225" y="2004639"/>
                  </a:lnTo>
                  <a:lnTo>
                    <a:pt x="57170" y="1960639"/>
                  </a:lnTo>
                  <a:lnTo>
                    <a:pt x="45399" y="1916103"/>
                  </a:lnTo>
                  <a:lnTo>
                    <a:pt x="34933" y="1871051"/>
                  </a:lnTo>
                  <a:lnTo>
                    <a:pt x="25793" y="1825505"/>
                  </a:lnTo>
                  <a:lnTo>
                    <a:pt x="18000" y="1779486"/>
                  </a:lnTo>
                  <a:lnTo>
                    <a:pt x="11577" y="1733016"/>
                  </a:lnTo>
                  <a:lnTo>
                    <a:pt x="6544" y="1686116"/>
                  </a:lnTo>
                  <a:lnTo>
                    <a:pt x="2922" y="1638808"/>
                  </a:lnTo>
                  <a:lnTo>
                    <a:pt x="734" y="1591112"/>
                  </a:lnTo>
                  <a:lnTo>
                    <a:pt x="0" y="1543038"/>
                  </a:lnTo>
                  <a:lnTo>
                    <a:pt x="734" y="1494988"/>
                  </a:lnTo>
                  <a:lnTo>
                    <a:pt x="2922" y="1447291"/>
                  </a:lnTo>
                  <a:lnTo>
                    <a:pt x="6544" y="1399983"/>
                  </a:lnTo>
                  <a:lnTo>
                    <a:pt x="11577" y="1353083"/>
                  </a:lnTo>
                  <a:lnTo>
                    <a:pt x="18000" y="1306613"/>
                  </a:lnTo>
                  <a:lnTo>
                    <a:pt x="25793" y="1260594"/>
                  </a:lnTo>
                  <a:lnTo>
                    <a:pt x="34933" y="1215048"/>
                  </a:lnTo>
                  <a:lnTo>
                    <a:pt x="45399" y="1169996"/>
                  </a:lnTo>
                  <a:lnTo>
                    <a:pt x="57170" y="1125460"/>
                  </a:lnTo>
                  <a:lnTo>
                    <a:pt x="70225" y="1081460"/>
                  </a:lnTo>
                  <a:lnTo>
                    <a:pt x="84542" y="1038018"/>
                  </a:lnTo>
                  <a:lnTo>
                    <a:pt x="100100" y="995156"/>
                  </a:lnTo>
                  <a:lnTo>
                    <a:pt x="116877" y="952894"/>
                  </a:lnTo>
                  <a:lnTo>
                    <a:pt x="134853" y="911254"/>
                  </a:lnTo>
                  <a:lnTo>
                    <a:pt x="154006" y="870258"/>
                  </a:lnTo>
                  <a:lnTo>
                    <a:pt x="174314" y="829927"/>
                  </a:lnTo>
                  <a:lnTo>
                    <a:pt x="195756" y="790281"/>
                  </a:lnTo>
                  <a:lnTo>
                    <a:pt x="218312" y="751343"/>
                  </a:lnTo>
                  <a:lnTo>
                    <a:pt x="241958" y="713134"/>
                  </a:lnTo>
                  <a:lnTo>
                    <a:pt x="266675" y="675675"/>
                  </a:lnTo>
                  <a:lnTo>
                    <a:pt x="292441" y="638987"/>
                  </a:lnTo>
                  <a:lnTo>
                    <a:pt x="319235" y="603092"/>
                  </a:lnTo>
                  <a:lnTo>
                    <a:pt x="347034" y="568012"/>
                  </a:lnTo>
                  <a:lnTo>
                    <a:pt x="375818" y="533766"/>
                  </a:lnTo>
                  <a:lnTo>
                    <a:pt x="405566" y="500378"/>
                  </a:lnTo>
                  <a:lnTo>
                    <a:pt x="436256" y="467868"/>
                  </a:lnTo>
                  <a:lnTo>
                    <a:pt x="467867" y="436257"/>
                  </a:lnTo>
                  <a:lnTo>
                    <a:pt x="500378" y="405567"/>
                  </a:lnTo>
                  <a:lnTo>
                    <a:pt x="533766" y="375819"/>
                  </a:lnTo>
                  <a:lnTo>
                    <a:pt x="568011" y="347034"/>
                  </a:lnTo>
                  <a:lnTo>
                    <a:pt x="603092" y="319235"/>
                  </a:lnTo>
                  <a:lnTo>
                    <a:pt x="638987" y="292442"/>
                  </a:lnTo>
                  <a:lnTo>
                    <a:pt x="675675" y="266676"/>
                  </a:lnTo>
                  <a:lnTo>
                    <a:pt x="713134" y="241959"/>
                  </a:lnTo>
                  <a:lnTo>
                    <a:pt x="751343" y="218312"/>
                  </a:lnTo>
                  <a:lnTo>
                    <a:pt x="790281" y="195757"/>
                  </a:lnTo>
                  <a:lnTo>
                    <a:pt x="829926" y="174314"/>
                  </a:lnTo>
                  <a:lnTo>
                    <a:pt x="870258" y="154006"/>
                  </a:lnTo>
                  <a:lnTo>
                    <a:pt x="911254" y="134853"/>
                  </a:lnTo>
                  <a:lnTo>
                    <a:pt x="952894" y="116878"/>
                  </a:lnTo>
                  <a:lnTo>
                    <a:pt x="995155" y="100100"/>
                  </a:lnTo>
                  <a:lnTo>
                    <a:pt x="1038018" y="84542"/>
                  </a:lnTo>
                  <a:lnTo>
                    <a:pt x="1081459" y="70225"/>
                  </a:lnTo>
                  <a:lnTo>
                    <a:pt x="1125459" y="57170"/>
                  </a:lnTo>
                  <a:lnTo>
                    <a:pt x="1169996" y="45399"/>
                  </a:lnTo>
                  <a:lnTo>
                    <a:pt x="1215048" y="34933"/>
                  </a:lnTo>
                  <a:lnTo>
                    <a:pt x="1260594" y="25793"/>
                  </a:lnTo>
                  <a:lnTo>
                    <a:pt x="1306612" y="18000"/>
                  </a:lnTo>
                  <a:lnTo>
                    <a:pt x="1353083" y="11577"/>
                  </a:lnTo>
                  <a:lnTo>
                    <a:pt x="1399983" y="6544"/>
                  </a:lnTo>
                  <a:lnTo>
                    <a:pt x="1447291" y="2922"/>
                  </a:lnTo>
                  <a:lnTo>
                    <a:pt x="1494987" y="734"/>
                  </a:lnTo>
                  <a:lnTo>
                    <a:pt x="1543049" y="0"/>
                  </a:lnTo>
                  <a:lnTo>
                    <a:pt x="1591111" y="734"/>
                  </a:lnTo>
                  <a:lnTo>
                    <a:pt x="1638807" y="2922"/>
                  </a:lnTo>
                  <a:lnTo>
                    <a:pt x="1686116" y="6544"/>
                  </a:lnTo>
                  <a:lnTo>
                    <a:pt x="1733016" y="11577"/>
                  </a:lnTo>
                  <a:lnTo>
                    <a:pt x="1779486" y="18000"/>
                  </a:lnTo>
                  <a:lnTo>
                    <a:pt x="1825505" y="25793"/>
                  </a:lnTo>
                  <a:lnTo>
                    <a:pt x="1871051" y="34933"/>
                  </a:lnTo>
                  <a:lnTo>
                    <a:pt x="1916103" y="45399"/>
                  </a:lnTo>
                  <a:lnTo>
                    <a:pt x="1960639" y="57170"/>
                  </a:lnTo>
                  <a:lnTo>
                    <a:pt x="2004639" y="70225"/>
                  </a:lnTo>
                  <a:lnTo>
                    <a:pt x="2048081" y="84542"/>
                  </a:lnTo>
                  <a:lnTo>
                    <a:pt x="2090943" y="100100"/>
                  </a:lnTo>
                  <a:lnTo>
                    <a:pt x="2133205" y="116878"/>
                  </a:lnTo>
                  <a:lnTo>
                    <a:pt x="2174844" y="134853"/>
                  </a:lnTo>
                  <a:lnTo>
                    <a:pt x="2215841" y="154006"/>
                  </a:lnTo>
                  <a:lnTo>
                    <a:pt x="2256172" y="174314"/>
                  </a:lnTo>
                  <a:lnTo>
                    <a:pt x="2295817" y="195757"/>
                  </a:lnTo>
                  <a:lnTo>
                    <a:pt x="2334755" y="218312"/>
                  </a:lnTo>
                  <a:lnTo>
                    <a:pt x="2372965" y="241959"/>
                  </a:lnTo>
                  <a:lnTo>
                    <a:pt x="2410424" y="266676"/>
                  </a:lnTo>
                  <a:lnTo>
                    <a:pt x="2447111" y="292442"/>
                  </a:lnTo>
                  <a:lnTo>
                    <a:pt x="2483006" y="319235"/>
                  </a:lnTo>
                  <a:lnTo>
                    <a:pt x="2518087" y="347034"/>
                  </a:lnTo>
                  <a:lnTo>
                    <a:pt x="2552332" y="375819"/>
                  </a:lnTo>
                  <a:lnTo>
                    <a:pt x="2585721" y="405567"/>
                  </a:lnTo>
                  <a:lnTo>
                    <a:pt x="2618231" y="436257"/>
                  </a:lnTo>
                  <a:lnTo>
                    <a:pt x="2649842" y="467868"/>
                  </a:lnTo>
                  <a:lnTo>
                    <a:pt x="2680532" y="500378"/>
                  </a:lnTo>
                  <a:lnTo>
                    <a:pt x="2710280" y="533766"/>
                  </a:lnTo>
                  <a:lnTo>
                    <a:pt x="2739064" y="568012"/>
                  </a:lnTo>
                  <a:lnTo>
                    <a:pt x="2766864" y="603092"/>
                  </a:lnTo>
                  <a:lnTo>
                    <a:pt x="2793657" y="638987"/>
                  </a:lnTo>
                  <a:lnTo>
                    <a:pt x="2819423" y="675675"/>
                  </a:lnTo>
                  <a:lnTo>
                    <a:pt x="2844140" y="713134"/>
                  </a:lnTo>
                  <a:lnTo>
                    <a:pt x="2867787" y="751343"/>
                  </a:lnTo>
                  <a:lnTo>
                    <a:pt x="2890342" y="790281"/>
                  </a:lnTo>
                  <a:lnTo>
                    <a:pt x="2911785" y="829927"/>
                  </a:lnTo>
                  <a:lnTo>
                    <a:pt x="2932093" y="870258"/>
                  </a:lnTo>
                  <a:lnTo>
                    <a:pt x="2951245" y="911254"/>
                  </a:lnTo>
                  <a:lnTo>
                    <a:pt x="2969221" y="952894"/>
                  </a:lnTo>
                  <a:lnTo>
                    <a:pt x="2985999" y="995156"/>
                  </a:lnTo>
                  <a:lnTo>
                    <a:pt x="3001557" y="1038018"/>
                  </a:lnTo>
                  <a:lnTo>
                    <a:pt x="3015874" y="1081460"/>
                  </a:lnTo>
                  <a:lnTo>
                    <a:pt x="3028929" y="1125460"/>
                  </a:lnTo>
                  <a:lnTo>
                    <a:pt x="3040700" y="1169996"/>
                  </a:lnTo>
                  <a:lnTo>
                    <a:pt x="3051166" y="1215048"/>
                  </a:lnTo>
                  <a:lnTo>
                    <a:pt x="3060306" y="1260594"/>
                  </a:lnTo>
                  <a:lnTo>
                    <a:pt x="3068098" y="1306613"/>
                  </a:lnTo>
                  <a:lnTo>
                    <a:pt x="3074522" y="1353083"/>
                  </a:lnTo>
                  <a:lnTo>
                    <a:pt x="3079555" y="1399983"/>
                  </a:lnTo>
                  <a:lnTo>
                    <a:pt x="3083177" y="1447291"/>
                  </a:lnTo>
                  <a:lnTo>
                    <a:pt x="3085365" y="1494988"/>
                  </a:lnTo>
                  <a:lnTo>
                    <a:pt x="3086099" y="1543050"/>
                  </a:lnTo>
                  <a:lnTo>
                    <a:pt x="3085365" y="1591112"/>
                  </a:lnTo>
                  <a:lnTo>
                    <a:pt x="3083177" y="1638808"/>
                  </a:lnTo>
                  <a:lnTo>
                    <a:pt x="3079555" y="1686116"/>
                  </a:lnTo>
                  <a:lnTo>
                    <a:pt x="3074522" y="1733016"/>
                  </a:lnTo>
                  <a:lnTo>
                    <a:pt x="3068098" y="1779486"/>
                  </a:lnTo>
                  <a:lnTo>
                    <a:pt x="3060306" y="1825505"/>
                  </a:lnTo>
                  <a:lnTo>
                    <a:pt x="3051166" y="1871051"/>
                  </a:lnTo>
                  <a:lnTo>
                    <a:pt x="3040700" y="1916103"/>
                  </a:lnTo>
                  <a:lnTo>
                    <a:pt x="3028929" y="1960639"/>
                  </a:lnTo>
                  <a:lnTo>
                    <a:pt x="3015874" y="2004639"/>
                  </a:lnTo>
                  <a:lnTo>
                    <a:pt x="3001557" y="2048081"/>
                  </a:lnTo>
                  <a:lnTo>
                    <a:pt x="2985999" y="2090943"/>
                  </a:lnTo>
                  <a:lnTo>
                    <a:pt x="2969221" y="2133205"/>
                  </a:lnTo>
                  <a:lnTo>
                    <a:pt x="2951245" y="2174845"/>
                  </a:lnTo>
                  <a:lnTo>
                    <a:pt x="2932093" y="2215841"/>
                  </a:lnTo>
                  <a:lnTo>
                    <a:pt x="2911785" y="2256172"/>
                  </a:lnTo>
                  <a:lnTo>
                    <a:pt x="2890342" y="2295818"/>
                  </a:lnTo>
                  <a:lnTo>
                    <a:pt x="2867787" y="2334756"/>
                  </a:lnTo>
                  <a:lnTo>
                    <a:pt x="2844140" y="2372965"/>
                  </a:lnTo>
                  <a:lnTo>
                    <a:pt x="2819423" y="2410424"/>
                  </a:lnTo>
                  <a:lnTo>
                    <a:pt x="2793657" y="2447112"/>
                  </a:lnTo>
                  <a:lnTo>
                    <a:pt x="2766864" y="2483007"/>
                  </a:lnTo>
                  <a:lnTo>
                    <a:pt x="2739064" y="2518087"/>
                  </a:lnTo>
                  <a:lnTo>
                    <a:pt x="2710280" y="2552333"/>
                  </a:lnTo>
                  <a:lnTo>
                    <a:pt x="2680532" y="2585721"/>
                  </a:lnTo>
                  <a:lnTo>
                    <a:pt x="2649842" y="2618231"/>
                  </a:lnTo>
                  <a:lnTo>
                    <a:pt x="2618231" y="2649842"/>
                  </a:lnTo>
                  <a:lnTo>
                    <a:pt x="2585721" y="2680532"/>
                  </a:lnTo>
                  <a:lnTo>
                    <a:pt x="2552332" y="2710280"/>
                  </a:lnTo>
                  <a:lnTo>
                    <a:pt x="2518087" y="2739065"/>
                  </a:lnTo>
                  <a:lnTo>
                    <a:pt x="2483006" y="2766864"/>
                  </a:lnTo>
                  <a:lnTo>
                    <a:pt x="2447111" y="2793657"/>
                  </a:lnTo>
                  <a:lnTo>
                    <a:pt x="2410424" y="2819423"/>
                  </a:lnTo>
                  <a:lnTo>
                    <a:pt x="2372965" y="2844140"/>
                  </a:lnTo>
                  <a:lnTo>
                    <a:pt x="2334755" y="2867787"/>
                  </a:lnTo>
                  <a:lnTo>
                    <a:pt x="2295817" y="2890342"/>
                  </a:lnTo>
                  <a:lnTo>
                    <a:pt x="2256172" y="2911785"/>
                  </a:lnTo>
                  <a:lnTo>
                    <a:pt x="2215841" y="2932093"/>
                  </a:lnTo>
                  <a:lnTo>
                    <a:pt x="2174844" y="2951246"/>
                  </a:lnTo>
                  <a:lnTo>
                    <a:pt x="2133205" y="2969221"/>
                  </a:lnTo>
                  <a:lnTo>
                    <a:pt x="2090943" y="2985999"/>
                  </a:lnTo>
                  <a:lnTo>
                    <a:pt x="2048081" y="3001557"/>
                  </a:lnTo>
                  <a:lnTo>
                    <a:pt x="2004639" y="3015874"/>
                  </a:lnTo>
                  <a:lnTo>
                    <a:pt x="1960639" y="3028929"/>
                  </a:lnTo>
                  <a:lnTo>
                    <a:pt x="1916103" y="3040700"/>
                  </a:lnTo>
                  <a:lnTo>
                    <a:pt x="1871051" y="3051166"/>
                  </a:lnTo>
                  <a:lnTo>
                    <a:pt x="1825505" y="3060306"/>
                  </a:lnTo>
                  <a:lnTo>
                    <a:pt x="1779486" y="3068098"/>
                  </a:lnTo>
                  <a:lnTo>
                    <a:pt x="1733016" y="3074522"/>
                  </a:lnTo>
                  <a:lnTo>
                    <a:pt x="1686116" y="3079555"/>
                  </a:lnTo>
                  <a:lnTo>
                    <a:pt x="1638807" y="3083177"/>
                  </a:lnTo>
                  <a:lnTo>
                    <a:pt x="1591111" y="3085365"/>
                  </a:lnTo>
                  <a:lnTo>
                    <a:pt x="1543061" y="3086099"/>
                  </a:lnTo>
                  <a:close/>
                </a:path>
              </a:pathLst>
            </a:custGeom>
            <a:solidFill>
              <a:srgbClr val="18181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5685807" y="4848619"/>
              <a:ext cx="3086100" cy="3086100"/>
            </a:xfrm>
            <a:custGeom>
              <a:avLst/>
              <a:gdLst/>
              <a:ahLst/>
              <a:cxnLst/>
              <a:rect l="l" t="t" r="r" b="b"/>
              <a:pathLst>
                <a:path w="3086100" h="3086100">
                  <a:moveTo>
                    <a:pt x="1543056" y="3086099"/>
                  </a:moveTo>
                  <a:lnTo>
                    <a:pt x="1494987" y="3085365"/>
                  </a:lnTo>
                  <a:lnTo>
                    <a:pt x="1447291" y="3083177"/>
                  </a:lnTo>
                  <a:lnTo>
                    <a:pt x="1399982" y="3079555"/>
                  </a:lnTo>
                  <a:lnTo>
                    <a:pt x="1353082" y="3074522"/>
                  </a:lnTo>
                  <a:lnTo>
                    <a:pt x="1306612" y="3068098"/>
                  </a:lnTo>
                  <a:lnTo>
                    <a:pt x="1260594" y="3060306"/>
                  </a:lnTo>
                  <a:lnTo>
                    <a:pt x="1215048" y="3051166"/>
                  </a:lnTo>
                  <a:lnTo>
                    <a:pt x="1169996" y="3040700"/>
                  </a:lnTo>
                  <a:lnTo>
                    <a:pt x="1125459" y="3028929"/>
                  </a:lnTo>
                  <a:lnTo>
                    <a:pt x="1081459" y="3015874"/>
                  </a:lnTo>
                  <a:lnTo>
                    <a:pt x="1038018" y="3001557"/>
                  </a:lnTo>
                  <a:lnTo>
                    <a:pt x="995155" y="2985999"/>
                  </a:lnTo>
                  <a:lnTo>
                    <a:pt x="952893" y="2969221"/>
                  </a:lnTo>
                  <a:lnTo>
                    <a:pt x="911254" y="2951246"/>
                  </a:lnTo>
                  <a:lnTo>
                    <a:pt x="870258" y="2932093"/>
                  </a:lnTo>
                  <a:lnTo>
                    <a:pt x="829926" y="2911785"/>
                  </a:lnTo>
                  <a:lnTo>
                    <a:pt x="790281" y="2890342"/>
                  </a:lnTo>
                  <a:lnTo>
                    <a:pt x="751343" y="2867787"/>
                  </a:lnTo>
                  <a:lnTo>
                    <a:pt x="713133" y="2844140"/>
                  </a:lnTo>
                  <a:lnTo>
                    <a:pt x="675674" y="2819423"/>
                  </a:lnTo>
                  <a:lnTo>
                    <a:pt x="638987" y="2793657"/>
                  </a:lnTo>
                  <a:lnTo>
                    <a:pt x="603092" y="2766864"/>
                  </a:lnTo>
                  <a:lnTo>
                    <a:pt x="568011" y="2739064"/>
                  </a:lnTo>
                  <a:lnTo>
                    <a:pt x="533766" y="2710280"/>
                  </a:lnTo>
                  <a:lnTo>
                    <a:pt x="500377" y="2680532"/>
                  </a:lnTo>
                  <a:lnTo>
                    <a:pt x="467867" y="2649842"/>
                  </a:lnTo>
                  <a:lnTo>
                    <a:pt x="436256" y="2618231"/>
                  </a:lnTo>
                  <a:lnTo>
                    <a:pt x="405566" y="2585721"/>
                  </a:lnTo>
                  <a:lnTo>
                    <a:pt x="375818" y="2552332"/>
                  </a:lnTo>
                  <a:lnTo>
                    <a:pt x="347034" y="2518087"/>
                  </a:lnTo>
                  <a:lnTo>
                    <a:pt x="319234" y="2483006"/>
                  </a:lnTo>
                  <a:lnTo>
                    <a:pt x="292441" y="2447111"/>
                  </a:lnTo>
                  <a:lnTo>
                    <a:pt x="266675" y="2410424"/>
                  </a:lnTo>
                  <a:lnTo>
                    <a:pt x="241958" y="2372965"/>
                  </a:lnTo>
                  <a:lnTo>
                    <a:pt x="218311" y="2334755"/>
                  </a:lnTo>
                  <a:lnTo>
                    <a:pt x="195756" y="2295818"/>
                  </a:lnTo>
                  <a:lnTo>
                    <a:pt x="174313" y="2256172"/>
                  </a:lnTo>
                  <a:lnTo>
                    <a:pt x="154005" y="2215841"/>
                  </a:lnTo>
                  <a:lnTo>
                    <a:pt x="134853" y="2174844"/>
                  </a:lnTo>
                  <a:lnTo>
                    <a:pt x="116877" y="2133205"/>
                  </a:lnTo>
                  <a:lnTo>
                    <a:pt x="100099" y="2090943"/>
                  </a:lnTo>
                  <a:lnTo>
                    <a:pt x="84541" y="2048081"/>
                  </a:lnTo>
                  <a:lnTo>
                    <a:pt x="70224" y="2004639"/>
                  </a:lnTo>
                  <a:lnTo>
                    <a:pt x="57169" y="1960639"/>
                  </a:lnTo>
                  <a:lnTo>
                    <a:pt x="45398" y="1916103"/>
                  </a:lnTo>
                  <a:lnTo>
                    <a:pt x="34932" y="1871051"/>
                  </a:lnTo>
                  <a:lnTo>
                    <a:pt x="25792" y="1825505"/>
                  </a:lnTo>
                  <a:lnTo>
                    <a:pt x="18000" y="1779486"/>
                  </a:lnTo>
                  <a:lnTo>
                    <a:pt x="11576" y="1733016"/>
                  </a:lnTo>
                  <a:lnTo>
                    <a:pt x="6543" y="1686116"/>
                  </a:lnTo>
                  <a:lnTo>
                    <a:pt x="2921" y="1638807"/>
                  </a:lnTo>
                  <a:lnTo>
                    <a:pt x="733" y="1591111"/>
                  </a:lnTo>
                  <a:lnTo>
                    <a:pt x="0" y="1542994"/>
                  </a:lnTo>
                  <a:lnTo>
                    <a:pt x="733" y="1494987"/>
                  </a:lnTo>
                  <a:lnTo>
                    <a:pt x="2921" y="1447291"/>
                  </a:lnTo>
                  <a:lnTo>
                    <a:pt x="6543" y="1399983"/>
                  </a:lnTo>
                  <a:lnTo>
                    <a:pt x="11576" y="1353083"/>
                  </a:lnTo>
                  <a:lnTo>
                    <a:pt x="18000" y="1306613"/>
                  </a:lnTo>
                  <a:lnTo>
                    <a:pt x="25792" y="1260594"/>
                  </a:lnTo>
                  <a:lnTo>
                    <a:pt x="34932" y="1215048"/>
                  </a:lnTo>
                  <a:lnTo>
                    <a:pt x="45398" y="1169996"/>
                  </a:lnTo>
                  <a:lnTo>
                    <a:pt x="57169" y="1125460"/>
                  </a:lnTo>
                  <a:lnTo>
                    <a:pt x="70224" y="1081460"/>
                  </a:lnTo>
                  <a:lnTo>
                    <a:pt x="84541" y="1038018"/>
                  </a:lnTo>
                  <a:lnTo>
                    <a:pt x="100099" y="995156"/>
                  </a:lnTo>
                  <a:lnTo>
                    <a:pt x="116877" y="952894"/>
                  </a:lnTo>
                  <a:lnTo>
                    <a:pt x="134853" y="911254"/>
                  </a:lnTo>
                  <a:lnTo>
                    <a:pt x="154005" y="870258"/>
                  </a:lnTo>
                  <a:lnTo>
                    <a:pt x="174313" y="829927"/>
                  </a:lnTo>
                  <a:lnTo>
                    <a:pt x="195756" y="790281"/>
                  </a:lnTo>
                  <a:lnTo>
                    <a:pt x="218311" y="751343"/>
                  </a:lnTo>
                  <a:lnTo>
                    <a:pt x="241958" y="713134"/>
                  </a:lnTo>
                  <a:lnTo>
                    <a:pt x="266675" y="675675"/>
                  </a:lnTo>
                  <a:lnTo>
                    <a:pt x="292441" y="638987"/>
                  </a:lnTo>
                  <a:lnTo>
                    <a:pt x="319234" y="603092"/>
                  </a:lnTo>
                  <a:lnTo>
                    <a:pt x="347034" y="568012"/>
                  </a:lnTo>
                  <a:lnTo>
                    <a:pt x="375818" y="533766"/>
                  </a:lnTo>
                  <a:lnTo>
                    <a:pt x="405566" y="500378"/>
                  </a:lnTo>
                  <a:lnTo>
                    <a:pt x="436256" y="467868"/>
                  </a:lnTo>
                  <a:lnTo>
                    <a:pt x="467867" y="436257"/>
                  </a:lnTo>
                  <a:lnTo>
                    <a:pt x="500377" y="405567"/>
                  </a:lnTo>
                  <a:lnTo>
                    <a:pt x="533766" y="375819"/>
                  </a:lnTo>
                  <a:lnTo>
                    <a:pt x="568011" y="347034"/>
                  </a:lnTo>
                  <a:lnTo>
                    <a:pt x="603092" y="319235"/>
                  </a:lnTo>
                  <a:lnTo>
                    <a:pt x="638987" y="292441"/>
                  </a:lnTo>
                  <a:lnTo>
                    <a:pt x="675674" y="266676"/>
                  </a:lnTo>
                  <a:lnTo>
                    <a:pt x="713133" y="241959"/>
                  </a:lnTo>
                  <a:lnTo>
                    <a:pt x="751343" y="218312"/>
                  </a:lnTo>
                  <a:lnTo>
                    <a:pt x="790281" y="195757"/>
                  </a:lnTo>
                  <a:lnTo>
                    <a:pt x="829926" y="174314"/>
                  </a:lnTo>
                  <a:lnTo>
                    <a:pt x="870258" y="154006"/>
                  </a:lnTo>
                  <a:lnTo>
                    <a:pt x="911254" y="134853"/>
                  </a:lnTo>
                  <a:lnTo>
                    <a:pt x="952893" y="116878"/>
                  </a:lnTo>
                  <a:lnTo>
                    <a:pt x="995155" y="100100"/>
                  </a:lnTo>
                  <a:lnTo>
                    <a:pt x="1038018" y="84542"/>
                  </a:lnTo>
                  <a:lnTo>
                    <a:pt x="1081459" y="70225"/>
                  </a:lnTo>
                  <a:lnTo>
                    <a:pt x="1125459" y="57170"/>
                  </a:lnTo>
                  <a:lnTo>
                    <a:pt x="1169996" y="45399"/>
                  </a:lnTo>
                  <a:lnTo>
                    <a:pt x="1215048" y="34933"/>
                  </a:lnTo>
                  <a:lnTo>
                    <a:pt x="1260594" y="25793"/>
                  </a:lnTo>
                  <a:lnTo>
                    <a:pt x="1306612" y="18000"/>
                  </a:lnTo>
                  <a:lnTo>
                    <a:pt x="1353082" y="11577"/>
                  </a:lnTo>
                  <a:lnTo>
                    <a:pt x="1399982" y="6544"/>
                  </a:lnTo>
                  <a:lnTo>
                    <a:pt x="1447291" y="2922"/>
                  </a:lnTo>
                  <a:lnTo>
                    <a:pt x="1494987" y="734"/>
                  </a:lnTo>
                  <a:lnTo>
                    <a:pt x="1543049" y="0"/>
                  </a:lnTo>
                  <a:lnTo>
                    <a:pt x="1591111" y="734"/>
                  </a:lnTo>
                  <a:lnTo>
                    <a:pt x="1638807" y="2922"/>
                  </a:lnTo>
                  <a:lnTo>
                    <a:pt x="1686116" y="6544"/>
                  </a:lnTo>
                  <a:lnTo>
                    <a:pt x="1733016" y="11577"/>
                  </a:lnTo>
                  <a:lnTo>
                    <a:pt x="1779486" y="18000"/>
                  </a:lnTo>
                  <a:lnTo>
                    <a:pt x="1825505" y="25793"/>
                  </a:lnTo>
                  <a:lnTo>
                    <a:pt x="1871051" y="34933"/>
                  </a:lnTo>
                  <a:lnTo>
                    <a:pt x="1916102" y="45399"/>
                  </a:lnTo>
                  <a:lnTo>
                    <a:pt x="1960639" y="57170"/>
                  </a:lnTo>
                  <a:lnTo>
                    <a:pt x="2004639" y="70225"/>
                  </a:lnTo>
                  <a:lnTo>
                    <a:pt x="2048081" y="84542"/>
                  </a:lnTo>
                  <a:lnTo>
                    <a:pt x="2090943" y="100100"/>
                  </a:lnTo>
                  <a:lnTo>
                    <a:pt x="2133205" y="116878"/>
                  </a:lnTo>
                  <a:lnTo>
                    <a:pt x="2174844" y="134853"/>
                  </a:lnTo>
                  <a:lnTo>
                    <a:pt x="2215841" y="154006"/>
                  </a:lnTo>
                  <a:lnTo>
                    <a:pt x="2256172" y="174314"/>
                  </a:lnTo>
                  <a:lnTo>
                    <a:pt x="2295817" y="195757"/>
                  </a:lnTo>
                  <a:lnTo>
                    <a:pt x="2334755" y="218312"/>
                  </a:lnTo>
                  <a:lnTo>
                    <a:pt x="2372965" y="241959"/>
                  </a:lnTo>
                  <a:lnTo>
                    <a:pt x="2410424" y="266676"/>
                  </a:lnTo>
                  <a:lnTo>
                    <a:pt x="2447111" y="292441"/>
                  </a:lnTo>
                  <a:lnTo>
                    <a:pt x="2483006" y="319235"/>
                  </a:lnTo>
                  <a:lnTo>
                    <a:pt x="2518087" y="347034"/>
                  </a:lnTo>
                  <a:lnTo>
                    <a:pt x="2552332" y="375819"/>
                  </a:lnTo>
                  <a:lnTo>
                    <a:pt x="2585721" y="405567"/>
                  </a:lnTo>
                  <a:lnTo>
                    <a:pt x="2618231" y="436257"/>
                  </a:lnTo>
                  <a:lnTo>
                    <a:pt x="2649842" y="467868"/>
                  </a:lnTo>
                  <a:lnTo>
                    <a:pt x="2680532" y="500378"/>
                  </a:lnTo>
                  <a:lnTo>
                    <a:pt x="2710280" y="533766"/>
                  </a:lnTo>
                  <a:lnTo>
                    <a:pt x="2739064" y="568012"/>
                  </a:lnTo>
                  <a:lnTo>
                    <a:pt x="2766864" y="603092"/>
                  </a:lnTo>
                  <a:lnTo>
                    <a:pt x="2793657" y="638987"/>
                  </a:lnTo>
                  <a:lnTo>
                    <a:pt x="2819423" y="675675"/>
                  </a:lnTo>
                  <a:lnTo>
                    <a:pt x="2844140" y="713134"/>
                  </a:lnTo>
                  <a:lnTo>
                    <a:pt x="2867787" y="751343"/>
                  </a:lnTo>
                  <a:lnTo>
                    <a:pt x="2890342" y="790281"/>
                  </a:lnTo>
                  <a:lnTo>
                    <a:pt x="2911785" y="829927"/>
                  </a:lnTo>
                  <a:lnTo>
                    <a:pt x="2932093" y="870258"/>
                  </a:lnTo>
                  <a:lnTo>
                    <a:pt x="2951245" y="911254"/>
                  </a:lnTo>
                  <a:lnTo>
                    <a:pt x="2969221" y="952894"/>
                  </a:lnTo>
                  <a:lnTo>
                    <a:pt x="2985999" y="995156"/>
                  </a:lnTo>
                  <a:lnTo>
                    <a:pt x="3001557" y="1038018"/>
                  </a:lnTo>
                  <a:lnTo>
                    <a:pt x="3015874" y="1081460"/>
                  </a:lnTo>
                  <a:lnTo>
                    <a:pt x="3028928" y="1125460"/>
                  </a:lnTo>
                  <a:lnTo>
                    <a:pt x="3040700" y="1169996"/>
                  </a:lnTo>
                  <a:lnTo>
                    <a:pt x="3051166" y="1215048"/>
                  </a:lnTo>
                  <a:lnTo>
                    <a:pt x="3060306" y="1260594"/>
                  </a:lnTo>
                  <a:lnTo>
                    <a:pt x="3068098" y="1306613"/>
                  </a:lnTo>
                  <a:lnTo>
                    <a:pt x="3074522" y="1353083"/>
                  </a:lnTo>
                  <a:lnTo>
                    <a:pt x="3079555" y="1399983"/>
                  </a:lnTo>
                  <a:lnTo>
                    <a:pt x="3083176" y="1447291"/>
                  </a:lnTo>
                  <a:lnTo>
                    <a:pt x="3085365" y="1494987"/>
                  </a:lnTo>
                  <a:lnTo>
                    <a:pt x="3086098" y="1543049"/>
                  </a:lnTo>
                  <a:lnTo>
                    <a:pt x="3085365" y="1591111"/>
                  </a:lnTo>
                  <a:lnTo>
                    <a:pt x="3083176" y="1638807"/>
                  </a:lnTo>
                  <a:lnTo>
                    <a:pt x="3079555" y="1686116"/>
                  </a:lnTo>
                  <a:lnTo>
                    <a:pt x="3074522" y="1733016"/>
                  </a:lnTo>
                  <a:lnTo>
                    <a:pt x="3068098" y="1779486"/>
                  </a:lnTo>
                  <a:lnTo>
                    <a:pt x="3060306" y="1825505"/>
                  </a:lnTo>
                  <a:lnTo>
                    <a:pt x="3051166" y="1871051"/>
                  </a:lnTo>
                  <a:lnTo>
                    <a:pt x="3040700" y="1916103"/>
                  </a:lnTo>
                  <a:lnTo>
                    <a:pt x="3028928" y="1960639"/>
                  </a:lnTo>
                  <a:lnTo>
                    <a:pt x="3015874" y="2004639"/>
                  </a:lnTo>
                  <a:lnTo>
                    <a:pt x="3001557" y="2048081"/>
                  </a:lnTo>
                  <a:lnTo>
                    <a:pt x="2985999" y="2090943"/>
                  </a:lnTo>
                  <a:lnTo>
                    <a:pt x="2969221" y="2133205"/>
                  </a:lnTo>
                  <a:lnTo>
                    <a:pt x="2951245" y="2174844"/>
                  </a:lnTo>
                  <a:lnTo>
                    <a:pt x="2932093" y="2215841"/>
                  </a:lnTo>
                  <a:lnTo>
                    <a:pt x="2911785" y="2256172"/>
                  </a:lnTo>
                  <a:lnTo>
                    <a:pt x="2890342" y="2295818"/>
                  </a:lnTo>
                  <a:lnTo>
                    <a:pt x="2867787" y="2334755"/>
                  </a:lnTo>
                  <a:lnTo>
                    <a:pt x="2844140" y="2372965"/>
                  </a:lnTo>
                  <a:lnTo>
                    <a:pt x="2819423" y="2410424"/>
                  </a:lnTo>
                  <a:lnTo>
                    <a:pt x="2793657" y="2447111"/>
                  </a:lnTo>
                  <a:lnTo>
                    <a:pt x="2766864" y="2483006"/>
                  </a:lnTo>
                  <a:lnTo>
                    <a:pt x="2739064" y="2518087"/>
                  </a:lnTo>
                  <a:lnTo>
                    <a:pt x="2710280" y="2552332"/>
                  </a:lnTo>
                  <a:lnTo>
                    <a:pt x="2680532" y="2585721"/>
                  </a:lnTo>
                  <a:lnTo>
                    <a:pt x="2649842" y="2618231"/>
                  </a:lnTo>
                  <a:lnTo>
                    <a:pt x="2618231" y="2649842"/>
                  </a:lnTo>
                  <a:lnTo>
                    <a:pt x="2585721" y="2680532"/>
                  </a:lnTo>
                  <a:lnTo>
                    <a:pt x="2552332" y="2710280"/>
                  </a:lnTo>
                  <a:lnTo>
                    <a:pt x="2518087" y="2739064"/>
                  </a:lnTo>
                  <a:lnTo>
                    <a:pt x="2483006" y="2766864"/>
                  </a:lnTo>
                  <a:lnTo>
                    <a:pt x="2447111" y="2793657"/>
                  </a:lnTo>
                  <a:lnTo>
                    <a:pt x="2410424" y="2819423"/>
                  </a:lnTo>
                  <a:lnTo>
                    <a:pt x="2372965" y="2844140"/>
                  </a:lnTo>
                  <a:lnTo>
                    <a:pt x="2334755" y="2867787"/>
                  </a:lnTo>
                  <a:lnTo>
                    <a:pt x="2295817" y="2890342"/>
                  </a:lnTo>
                  <a:lnTo>
                    <a:pt x="2256172" y="2911785"/>
                  </a:lnTo>
                  <a:lnTo>
                    <a:pt x="2215841" y="2932093"/>
                  </a:lnTo>
                  <a:lnTo>
                    <a:pt x="2174844" y="2951246"/>
                  </a:lnTo>
                  <a:lnTo>
                    <a:pt x="2133205" y="2969221"/>
                  </a:lnTo>
                  <a:lnTo>
                    <a:pt x="2090943" y="2985999"/>
                  </a:lnTo>
                  <a:lnTo>
                    <a:pt x="2048081" y="3001557"/>
                  </a:lnTo>
                  <a:lnTo>
                    <a:pt x="2004639" y="3015874"/>
                  </a:lnTo>
                  <a:lnTo>
                    <a:pt x="1960639" y="3028929"/>
                  </a:lnTo>
                  <a:lnTo>
                    <a:pt x="1916102" y="3040700"/>
                  </a:lnTo>
                  <a:lnTo>
                    <a:pt x="1871051" y="3051166"/>
                  </a:lnTo>
                  <a:lnTo>
                    <a:pt x="1825505" y="3060306"/>
                  </a:lnTo>
                  <a:lnTo>
                    <a:pt x="1779486" y="3068098"/>
                  </a:lnTo>
                  <a:lnTo>
                    <a:pt x="1733016" y="3074522"/>
                  </a:lnTo>
                  <a:lnTo>
                    <a:pt x="1686116" y="3079555"/>
                  </a:lnTo>
                  <a:lnTo>
                    <a:pt x="1638807" y="3083177"/>
                  </a:lnTo>
                  <a:lnTo>
                    <a:pt x="1591111" y="3085365"/>
                  </a:lnTo>
                  <a:lnTo>
                    <a:pt x="1543056" y="3086099"/>
                  </a:lnTo>
                  <a:close/>
                </a:path>
              </a:pathLst>
            </a:custGeom>
            <a:solidFill>
              <a:srgbClr val="D8C6A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15328638" y="795718"/>
            <a:ext cx="1943735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프로젝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트</a:t>
            </a:r>
            <a:r>
              <a:rPr dirty="0" sz="2600" spc="-114">
                <a:solidFill>
                  <a:srgbClr val="181818"/>
                </a:solidFill>
                <a:latin typeface="바탕"/>
                <a:cs typeface="바탕"/>
              </a:rPr>
              <a:t> </a:t>
            </a:r>
            <a:r>
              <a:rPr dirty="0" sz="2600" spc="-215">
                <a:solidFill>
                  <a:srgbClr val="181818"/>
                </a:solidFill>
                <a:latin typeface="바탕"/>
                <a:cs typeface="바탕"/>
              </a:rPr>
              <a:t>개</a:t>
            </a:r>
            <a:r>
              <a:rPr dirty="0" sz="2600" spc="-210">
                <a:solidFill>
                  <a:srgbClr val="181818"/>
                </a:solidFill>
                <a:latin typeface="바탕"/>
                <a:cs typeface="바탕"/>
              </a:rPr>
              <a:t>요</a:t>
            </a:r>
            <a:endParaRPr sz="2600">
              <a:latin typeface="바탕"/>
              <a:cs typeface="바탕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625656" y="1744637"/>
            <a:ext cx="3704590" cy="2540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dirty="0" sz="2400" spc="15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dirty="0" sz="2400" spc="25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dirty="0" sz="2400" spc="-1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dirty="0" sz="2400" spc="-95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dirty="0" sz="2400" spc="-9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80">
                <a:solidFill>
                  <a:srgbClr val="181818"/>
                </a:solidFill>
                <a:latin typeface="Trebuchet MS"/>
                <a:cs typeface="Trebuchet MS"/>
              </a:rPr>
              <a:t>amet,</a:t>
            </a:r>
            <a:r>
              <a:rPr dirty="0" sz="24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20">
                <a:solidFill>
                  <a:srgbClr val="181818"/>
                </a:solidFill>
                <a:latin typeface="Trebuchet MS"/>
                <a:cs typeface="Trebuchet MS"/>
              </a:rPr>
              <a:t>consectetur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1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400" spc="9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9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3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400" spc="1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85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400" spc="229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400" spc="-18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-1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400" spc="-285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3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400" spc="9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9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400" spc="60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dirty="0" sz="2400" spc="25">
                <a:solidFill>
                  <a:srgbClr val="181818"/>
                </a:solidFill>
                <a:latin typeface="Trebuchet MS"/>
                <a:cs typeface="Trebuchet MS"/>
              </a:rPr>
              <a:t>eiusmod</a:t>
            </a:r>
            <a:r>
              <a:rPr dirty="0" sz="2400" spc="-5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tempor</a:t>
            </a:r>
            <a:r>
              <a:rPr dirty="0" sz="2400" spc="-5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incididunt </a:t>
            </a:r>
            <a:r>
              <a:rPr dirty="0" sz="2400" spc="-70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40">
                <a:solidFill>
                  <a:srgbClr val="181818"/>
                </a:solidFill>
                <a:latin typeface="Trebuchet MS"/>
                <a:cs typeface="Trebuchet MS"/>
              </a:rPr>
              <a:t>ut </a:t>
            </a:r>
            <a:r>
              <a:rPr dirty="0" sz="2400" spc="-25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dirty="0" sz="24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0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dirty="0" sz="24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dirty="0" sz="24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80">
                <a:solidFill>
                  <a:srgbClr val="181818"/>
                </a:solidFill>
                <a:latin typeface="Trebuchet MS"/>
                <a:cs typeface="Trebuchet MS"/>
              </a:rPr>
              <a:t>magna </a:t>
            </a:r>
            <a:r>
              <a:rPr dirty="0" sz="2400" spc="8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60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804577" y="5688945"/>
            <a:ext cx="3704590" cy="2540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dirty="0" sz="2400" spc="15">
                <a:solidFill>
                  <a:srgbClr val="181818"/>
                </a:solidFill>
                <a:latin typeface="Trebuchet MS"/>
                <a:cs typeface="Trebuchet MS"/>
              </a:rPr>
              <a:t>Lorem </a:t>
            </a:r>
            <a:r>
              <a:rPr dirty="0" sz="2400" spc="25">
                <a:solidFill>
                  <a:srgbClr val="181818"/>
                </a:solidFill>
                <a:latin typeface="Trebuchet MS"/>
                <a:cs typeface="Trebuchet MS"/>
              </a:rPr>
              <a:t>ipsum </a:t>
            </a:r>
            <a:r>
              <a:rPr dirty="0" sz="2400" spc="-10">
                <a:solidFill>
                  <a:srgbClr val="181818"/>
                </a:solidFill>
                <a:latin typeface="Trebuchet MS"/>
                <a:cs typeface="Trebuchet MS"/>
              </a:rPr>
              <a:t>dolor </a:t>
            </a:r>
            <a:r>
              <a:rPr dirty="0" sz="2400" spc="-95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dirty="0" sz="2400" spc="-9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80">
                <a:solidFill>
                  <a:srgbClr val="181818"/>
                </a:solidFill>
                <a:latin typeface="Trebuchet MS"/>
                <a:cs typeface="Trebuchet MS"/>
              </a:rPr>
              <a:t>amet,</a:t>
            </a:r>
            <a:r>
              <a:rPr dirty="0" sz="24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20">
                <a:solidFill>
                  <a:srgbClr val="181818"/>
                </a:solidFill>
                <a:latin typeface="Trebuchet MS"/>
                <a:cs typeface="Trebuchet MS"/>
              </a:rPr>
              <a:t>consectetur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1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400" spc="9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9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3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400" spc="1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85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400" spc="229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400" spc="-18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-1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400" spc="-285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3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400" spc="9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9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400" spc="60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dirty="0" sz="2400" spc="25">
                <a:solidFill>
                  <a:srgbClr val="181818"/>
                </a:solidFill>
                <a:latin typeface="Trebuchet MS"/>
                <a:cs typeface="Trebuchet MS"/>
              </a:rPr>
              <a:t>eiusmod</a:t>
            </a:r>
            <a:r>
              <a:rPr dirty="0" sz="2400" spc="-5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tempor</a:t>
            </a:r>
            <a:r>
              <a:rPr dirty="0" sz="2400" spc="-5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incididunt </a:t>
            </a:r>
            <a:r>
              <a:rPr dirty="0" sz="2400" spc="-70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40">
                <a:solidFill>
                  <a:srgbClr val="181818"/>
                </a:solidFill>
                <a:latin typeface="Trebuchet MS"/>
                <a:cs typeface="Trebuchet MS"/>
              </a:rPr>
              <a:t>ut </a:t>
            </a:r>
            <a:r>
              <a:rPr dirty="0" sz="2400" spc="-25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dirty="0" sz="24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00">
                <a:solidFill>
                  <a:srgbClr val="181818"/>
                </a:solidFill>
                <a:latin typeface="Trebuchet MS"/>
                <a:cs typeface="Trebuchet MS"/>
              </a:rPr>
              <a:t>et</a:t>
            </a:r>
            <a:r>
              <a:rPr dirty="0" sz="2400" spc="-3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dirty="0" sz="24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80">
                <a:solidFill>
                  <a:srgbClr val="181818"/>
                </a:solidFill>
                <a:latin typeface="Trebuchet MS"/>
                <a:cs typeface="Trebuchet MS"/>
              </a:rPr>
              <a:t>magna </a:t>
            </a:r>
            <a:r>
              <a:rPr dirty="0" sz="2400" spc="8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60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274086" y="5394065"/>
            <a:ext cx="3043555" cy="2540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r" marL="12700" marR="5080" indent="64769">
              <a:lnSpc>
                <a:spcPct val="114599"/>
              </a:lnSpc>
              <a:spcBef>
                <a:spcPts val="100"/>
              </a:spcBef>
            </a:pPr>
            <a:r>
              <a:rPr dirty="0" sz="2400" spc="15">
                <a:solidFill>
                  <a:srgbClr val="181818"/>
                </a:solidFill>
                <a:latin typeface="Trebuchet MS"/>
                <a:cs typeface="Trebuchet MS"/>
              </a:rPr>
              <a:t>Lorem</a:t>
            </a:r>
            <a:r>
              <a:rPr dirty="0" sz="2400" spc="-5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25">
                <a:solidFill>
                  <a:srgbClr val="181818"/>
                </a:solidFill>
                <a:latin typeface="Trebuchet MS"/>
                <a:cs typeface="Trebuchet MS"/>
              </a:rPr>
              <a:t>ipsum</a:t>
            </a:r>
            <a:r>
              <a:rPr dirty="0" sz="2400" spc="-4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0">
                <a:solidFill>
                  <a:srgbClr val="181818"/>
                </a:solidFill>
                <a:latin typeface="Trebuchet MS"/>
                <a:cs typeface="Trebuchet MS"/>
              </a:rPr>
              <a:t>dolor</a:t>
            </a:r>
            <a:r>
              <a:rPr dirty="0" sz="2400" spc="-5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95">
                <a:solidFill>
                  <a:srgbClr val="181818"/>
                </a:solidFill>
                <a:latin typeface="Trebuchet MS"/>
                <a:cs typeface="Trebuchet MS"/>
              </a:rPr>
              <a:t>sit </a:t>
            </a:r>
            <a:r>
              <a:rPr dirty="0" sz="2400" spc="-71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80">
                <a:solidFill>
                  <a:srgbClr val="181818"/>
                </a:solidFill>
                <a:latin typeface="Trebuchet MS"/>
                <a:cs typeface="Trebuchet MS"/>
              </a:rPr>
              <a:t>amet,</a:t>
            </a:r>
            <a:r>
              <a:rPr dirty="0" sz="24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20">
                <a:solidFill>
                  <a:srgbClr val="181818"/>
                </a:solidFill>
                <a:latin typeface="Trebuchet MS"/>
                <a:cs typeface="Trebuchet MS"/>
              </a:rPr>
              <a:t>consectetur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10">
                <a:solidFill>
                  <a:srgbClr val="181818"/>
                </a:solidFill>
                <a:latin typeface="Trebuchet MS"/>
                <a:cs typeface="Trebuchet MS"/>
              </a:rPr>
              <a:t>a</a:t>
            </a:r>
            <a:r>
              <a:rPr dirty="0" sz="2400" spc="9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90">
                <a:solidFill>
                  <a:srgbClr val="181818"/>
                </a:solidFill>
                <a:latin typeface="Trebuchet MS"/>
                <a:cs typeface="Trebuchet MS"/>
              </a:rPr>
              <a:t>p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3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400" spc="15">
                <a:solidFill>
                  <a:srgbClr val="181818"/>
                </a:solidFill>
                <a:latin typeface="Trebuchet MS"/>
                <a:cs typeface="Trebuchet MS"/>
              </a:rPr>
              <a:t>c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85">
                <a:solidFill>
                  <a:srgbClr val="181818"/>
                </a:solidFill>
                <a:latin typeface="Trebuchet MS"/>
                <a:cs typeface="Trebuchet MS"/>
              </a:rPr>
              <a:t>n</a:t>
            </a:r>
            <a:r>
              <a:rPr dirty="0" sz="2400" spc="229">
                <a:solidFill>
                  <a:srgbClr val="181818"/>
                </a:solidFill>
                <a:latin typeface="Trebuchet MS"/>
                <a:cs typeface="Trebuchet MS"/>
              </a:rPr>
              <a:t>g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400" spc="-180">
                <a:solidFill>
                  <a:srgbClr val="181818"/>
                </a:solidFill>
                <a:latin typeface="Trebuchet MS"/>
                <a:cs typeface="Trebuchet MS"/>
              </a:rPr>
              <a:t>l</a:t>
            </a:r>
            <a:r>
              <a:rPr dirty="0" sz="2400" spc="-150">
                <a:solidFill>
                  <a:srgbClr val="181818"/>
                </a:solidFill>
                <a:latin typeface="Trebuchet MS"/>
                <a:cs typeface="Trebuchet MS"/>
              </a:rPr>
              <a:t>i</a:t>
            </a:r>
            <a:r>
              <a:rPr dirty="0" sz="2400" spc="-175">
                <a:solidFill>
                  <a:srgbClr val="181818"/>
                </a:solidFill>
                <a:latin typeface="Trebuchet MS"/>
                <a:cs typeface="Trebuchet MS"/>
              </a:rPr>
              <a:t>t</a:t>
            </a:r>
            <a:r>
              <a:rPr dirty="0" sz="2400" spc="-285">
                <a:solidFill>
                  <a:srgbClr val="181818"/>
                </a:solidFill>
                <a:latin typeface="Trebuchet MS"/>
                <a:cs typeface="Trebuchet MS"/>
              </a:rPr>
              <a:t>,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30">
                <a:solidFill>
                  <a:srgbClr val="181818"/>
                </a:solidFill>
                <a:latin typeface="Trebuchet MS"/>
                <a:cs typeface="Trebuchet MS"/>
              </a:rPr>
              <a:t>s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e</a:t>
            </a:r>
            <a:r>
              <a:rPr dirty="0" sz="2400" spc="95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400" spc="-3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90">
                <a:solidFill>
                  <a:srgbClr val="181818"/>
                </a:solidFill>
                <a:latin typeface="Trebuchet MS"/>
                <a:cs typeface="Trebuchet MS"/>
              </a:rPr>
              <a:t>d</a:t>
            </a:r>
            <a:r>
              <a:rPr dirty="0" sz="2400" spc="60">
                <a:solidFill>
                  <a:srgbClr val="181818"/>
                </a:solidFill>
                <a:latin typeface="Trebuchet MS"/>
                <a:cs typeface="Trebuchet MS"/>
              </a:rPr>
              <a:t>o  </a:t>
            </a:r>
            <a:r>
              <a:rPr dirty="0" sz="2400" spc="25">
                <a:solidFill>
                  <a:srgbClr val="181818"/>
                </a:solidFill>
                <a:latin typeface="Trebuchet MS"/>
                <a:cs typeface="Trebuchet MS"/>
              </a:rPr>
              <a:t>eiusmod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tempor </a:t>
            </a:r>
            <a:r>
              <a:rPr dirty="0" sz="2400" spc="-1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incididunt</a:t>
            </a:r>
            <a:r>
              <a:rPr dirty="0" sz="2400" spc="-5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40">
                <a:solidFill>
                  <a:srgbClr val="181818"/>
                </a:solidFill>
                <a:latin typeface="Trebuchet MS"/>
                <a:cs typeface="Trebuchet MS"/>
              </a:rPr>
              <a:t>ut</a:t>
            </a:r>
            <a:r>
              <a:rPr dirty="0" sz="2400" spc="-5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25">
                <a:solidFill>
                  <a:srgbClr val="181818"/>
                </a:solidFill>
                <a:latin typeface="Trebuchet MS"/>
                <a:cs typeface="Trebuchet MS"/>
              </a:rPr>
              <a:t>labore</a:t>
            </a:r>
            <a:r>
              <a:rPr dirty="0" sz="2400" spc="-5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00">
                <a:solidFill>
                  <a:srgbClr val="181818"/>
                </a:solidFill>
                <a:latin typeface="Trebuchet MS"/>
                <a:cs typeface="Trebuchet MS"/>
              </a:rPr>
              <a:t>et </a:t>
            </a:r>
            <a:r>
              <a:rPr dirty="0" sz="2400" spc="-70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15">
                <a:solidFill>
                  <a:srgbClr val="181818"/>
                </a:solidFill>
                <a:latin typeface="Trebuchet MS"/>
                <a:cs typeface="Trebuchet MS"/>
              </a:rPr>
              <a:t>dolore</a:t>
            </a:r>
            <a:r>
              <a:rPr dirty="0" sz="2400" spc="-45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80">
                <a:solidFill>
                  <a:srgbClr val="181818"/>
                </a:solidFill>
                <a:latin typeface="Trebuchet MS"/>
                <a:cs typeface="Trebuchet MS"/>
              </a:rPr>
              <a:t>magna</a:t>
            </a:r>
            <a:r>
              <a:rPr dirty="0" sz="2400" spc="-40">
                <a:solidFill>
                  <a:srgbClr val="181818"/>
                </a:solidFill>
                <a:latin typeface="Trebuchet MS"/>
                <a:cs typeface="Trebuchet MS"/>
              </a:rPr>
              <a:t> </a:t>
            </a:r>
            <a:r>
              <a:rPr dirty="0" sz="2400" spc="-60">
                <a:solidFill>
                  <a:srgbClr val="181818"/>
                </a:solidFill>
                <a:latin typeface="Trebuchet MS"/>
                <a:cs typeface="Trebuchet MS"/>
              </a:rPr>
              <a:t>aliqua.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122973" y="988329"/>
            <a:ext cx="2200275" cy="742950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4700" spc="-445">
                <a:latin typeface="바탕"/>
                <a:cs typeface="바탕"/>
              </a:rPr>
              <a:t>주요기</a:t>
            </a:r>
            <a:r>
              <a:rPr dirty="0" sz="4700" spc="-375">
                <a:latin typeface="바탕"/>
                <a:cs typeface="바탕"/>
              </a:rPr>
              <a:t>능</a:t>
            </a:r>
            <a:endParaRPr sz="4700">
              <a:latin typeface="바탕"/>
              <a:cs typeface="바탕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936367" y="5358543"/>
            <a:ext cx="2393950" cy="151003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700" spc="-2325">
                <a:solidFill>
                  <a:srgbClr val="181818"/>
                </a:solidFill>
                <a:latin typeface="Arial"/>
                <a:cs typeface="Arial"/>
              </a:rPr>
              <a:t>Function</a:t>
            </a:r>
            <a:endParaRPr sz="9700">
              <a:latin typeface="Arial"/>
              <a:cs typeface="Arial"/>
            </a:endParaRPr>
          </a:p>
        </p:txBody>
      </p:sp>
      <p:sp>
        <p:nvSpPr>
          <p:cNvPr id="14" name="Holder 6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>
              <a:defRPr/>
            </a:pPr>
            <a:fld id="{B6F15528-21DE-4FAA-801E-634DDDAF4B2B}" type="slidenum">
              <a:rPr lang="en-US" altLang="en-US"/>
              <a:pPr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81818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480</ep:Words>
  <ep:PresentationFormat>On-screen Show (4:3)</ep:PresentationFormat>
  <ep:Paragraphs>129</ep:Paragraphs>
  <ep:Slides>17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Office Theme</vt:lpstr>
      <vt:lpstr>교내 SNS 프로젝트</vt:lpstr>
      <vt:lpstr>팀      원</vt:lpstr>
      <vt:lpstr>슬라이드 3</vt:lpstr>
      <vt:lpstr>프로젝트 배경</vt:lpstr>
      <vt:lpstr>계획 배경</vt:lpstr>
      <vt:lpstr>기대효과</vt:lpstr>
      <vt:lpstr>슬라이드 7</vt:lpstr>
      <vt:lpstr>개요</vt:lpstr>
      <vt:lpstr>주요기능</vt:lpstr>
      <vt:lpstr>기술 사항</vt:lpstr>
      <vt:lpstr>슬라이드 11</vt:lpstr>
      <vt:lpstr>기술 사항</vt:lpstr>
      <vt:lpstr>슬라이드 13</vt:lpstr>
      <vt:lpstr>진행계획</vt:lpstr>
      <vt:lpstr>목표</vt:lpstr>
      <vt:lpstr>질의 응답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2025-06-08T14:33:41.000</dcterms:created>
  <dc:creator>황인재</dc:creator>
  <cp:keywords>DAGpxQ3jQz4,BAGpxXAjMzY,0</cp:keywords>
  <cp:lastModifiedBy>ansdy</cp:lastModifiedBy>
  <dcterms:modified xsi:type="dcterms:W3CDTF">2025-06-08T16:14:33.787</dcterms:modified>
  <cp:revision>3</cp:revision>
  <dc:title>블랙 화이트 심플한 비지니스 프로젝트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